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11905-F604-4904-96FE-875A5FDDB84A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6839F-3AA8-40E3-8E6F-DDE33CD2F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8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Mr. Meyers added more slides</a:t>
            </a:r>
            <a:r>
              <a:rPr lang="en-US" baseline="0" dirty="0" smtClean="0"/>
              <a:t> with pictures of each style of architecture.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6839F-3AA8-40E3-8E6F-DDE33CD2F2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5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5FECF50-A887-4C5F-97EC-33FA5A6C1D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23DF246-EBA3-426F-914A-C9A5B3F711E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10b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Medieval Learning and Art</a:t>
            </a:r>
            <a:endParaRPr lang="en-US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4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rgbClr val="CCFF66"/>
                </a:solidFill>
              </a:rPr>
              <a:t>Tradition (culture)</a:t>
            </a:r>
          </a:p>
          <a:p>
            <a:pPr marL="801688" lvl="2" indent="-457200"/>
            <a:r>
              <a:rPr lang="en-US" sz="2600" dirty="0" smtClean="0">
                <a:solidFill>
                  <a:srgbClr val="CCFF66"/>
                </a:solidFill>
              </a:rPr>
              <a:t>Institution of the Catholic church</a:t>
            </a:r>
          </a:p>
          <a:p>
            <a:pPr marL="801688" lvl="2" indent="-457200"/>
            <a:r>
              <a:rPr lang="en-US" sz="2600" dirty="0" smtClean="0">
                <a:solidFill>
                  <a:srgbClr val="CCFF66"/>
                </a:solidFill>
              </a:rPr>
              <a:t>Ancient “authorities” such as Aristotle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rgbClr val="CCFF66"/>
                </a:solidFill>
              </a:rPr>
              <a:t>Reason </a:t>
            </a:r>
          </a:p>
          <a:p>
            <a:pPr marL="801688" lvl="2" indent="-457200"/>
            <a:r>
              <a:rPr lang="en-US" sz="2600" dirty="0" smtClean="0">
                <a:solidFill>
                  <a:srgbClr val="CCFF66"/>
                </a:solidFill>
              </a:rPr>
              <a:t>A movement known as </a:t>
            </a:r>
            <a:r>
              <a:rPr lang="en-US" sz="2600" b="1" u="sng" dirty="0" smtClean="0">
                <a:solidFill>
                  <a:srgbClr val="CCFF66"/>
                </a:solidFill>
              </a:rPr>
              <a:t>scholasticism</a:t>
            </a:r>
            <a:r>
              <a:rPr lang="en-US" sz="2600" dirty="0" smtClean="0">
                <a:solidFill>
                  <a:srgbClr val="CCFF66"/>
                </a:solidFill>
              </a:rPr>
              <a:t> arose during the Middle Ages which combined  faith and reason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rgbClr val="CCFF66"/>
                </a:solidFill>
              </a:rPr>
              <a:t>Experience</a:t>
            </a:r>
          </a:p>
          <a:p>
            <a:pPr marL="801688" lvl="2" indent="-457200"/>
            <a:r>
              <a:rPr lang="en-US" sz="2600" dirty="0" smtClean="0">
                <a:solidFill>
                  <a:srgbClr val="CCFF66"/>
                </a:solidFill>
              </a:rPr>
              <a:t>In the late Middle Ages, people began to see the value of observation and experimentation in the discovery of truth</a:t>
            </a:r>
            <a:endParaRPr lang="en-US" sz="2600" dirty="0">
              <a:solidFill>
                <a:srgbClr val="CCFF66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Steps in Medieval Epistemology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589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5591174" cy="4724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99"/>
                </a:solidFill>
              </a:rPr>
              <a:t>Part of the scholasticism movement, Thomas Aquinas was the most important theologian and philosopher of the Middle Ages</a:t>
            </a:r>
          </a:p>
          <a:p>
            <a:endParaRPr lang="en-US" sz="2800" dirty="0">
              <a:solidFill>
                <a:srgbClr val="FFFF99"/>
              </a:solidFill>
            </a:endParaRPr>
          </a:p>
          <a:p>
            <a:r>
              <a:rPr lang="en-US" sz="2800" dirty="0" smtClean="0">
                <a:solidFill>
                  <a:srgbClr val="FFFF99"/>
                </a:solidFill>
              </a:rPr>
              <a:t>His most important work is the </a:t>
            </a:r>
            <a:r>
              <a:rPr lang="en-US" sz="2800" i="1" dirty="0" smtClean="0">
                <a:solidFill>
                  <a:srgbClr val="FFFF99"/>
                </a:solidFill>
              </a:rPr>
              <a:t>Summa </a:t>
            </a:r>
            <a:r>
              <a:rPr lang="en-US" sz="2800" i="1" dirty="0" err="1" smtClean="0">
                <a:solidFill>
                  <a:srgbClr val="FFFF99"/>
                </a:solidFill>
              </a:rPr>
              <a:t>Theologica</a:t>
            </a:r>
            <a:endParaRPr lang="en-US" sz="2800" i="1" dirty="0">
              <a:solidFill>
                <a:srgbClr val="FFFF9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Thomas Aquinas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://upload.wikimedia.org/wikipedia/commons/thumb/c/cd/Gentile_da_Fabriano_052.jpg/640px-Gentile_da_Fabriano_0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41442"/>
            <a:ext cx="2905333" cy="39675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73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FFFF99"/>
                </a:solidFill>
              </a:rPr>
              <a:t>Dante— </a:t>
            </a:r>
            <a:r>
              <a:rPr lang="en-US" sz="3200" i="1" dirty="0" smtClean="0">
                <a:solidFill>
                  <a:srgbClr val="FFFF99"/>
                </a:solidFill>
              </a:rPr>
              <a:t>Divine Comedy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FFFF99"/>
                </a:solidFill>
              </a:rPr>
              <a:t>Chaucer—</a:t>
            </a:r>
            <a:r>
              <a:rPr lang="en-US" sz="3200" i="1" dirty="0" smtClean="0">
                <a:solidFill>
                  <a:srgbClr val="FFFF99"/>
                </a:solidFill>
              </a:rPr>
              <a:t>The Canterbury Tales</a:t>
            </a:r>
            <a:endParaRPr lang="en-US" sz="3200" i="1" dirty="0">
              <a:solidFill>
                <a:srgbClr val="FFFF9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Medieval Literature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2052" name="Picture 4" descr="http://upload.wikimedia.org/wikipedia/commons/6/6f/Portrait_de_Dan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835" y="381000"/>
            <a:ext cx="2394066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pload.wikimedia.org/wikipedia/commons/e/e2/Michelino_DanteAndHisPoe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16232"/>
            <a:ext cx="2813401" cy="227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e08595.medialib.glogster.com/media/7e/7ee044b1af18545fd86197eeb529ff9a794383ab13af776ccfc8f11e2f191e7d/canterbury-tal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124200"/>
            <a:ext cx="2561721" cy="2341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556" y="4001911"/>
            <a:ext cx="22225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1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94360"/>
          </a:xfrm>
        </p:spPr>
        <p:txBody>
          <a:bodyPr>
            <a:normAutofit lnSpcReduction="10000"/>
          </a:bodyPr>
          <a:lstStyle/>
          <a:p>
            <a:r>
              <a:rPr lang="en-US" sz="3500" u="sng" dirty="0" smtClean="0">
                <a:solidFill>
                  <a:schemeClr val="tx2">
                    <a:lumMod val="50000"/>
                  </a:schemeClr>
                </a:solidFill>
              </a:rPr>
              <a:t>Romanesque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670560"/>
          </a:xfrm>
        </p:spPr>
        <p:txBody>
          <a:bodyPr>
            <a:noAutofit/>
          </a:bodyPr>
          <a:lstStyle/>
          <a:p>
            <a:r>
              <a:rPr lang="en-US" sz="3600" u="sng" dirty="0" smtClean="0">
                <a:solidFill>
                  <a:srgbClr val="FFFF00"/>
                </a:solidFill>
              </a:rPr>
              <a:t>Gothic</a:t>
            </a:r>
            <a:endParaRPr lang="en-US" sz="3600" u="sng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900613" y="2133600"/>
            <a:ext cx="3886200" cy="361492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</a:rPr>
              <a:t>Based on new ideals of the Middle 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</a:rPr>
              <a:t>Characterized by higher ceilings, thinner walls, and larger windows and doors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52426" y="2209800"/>
            <a:ext cx="3886200" cy="353872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Based on Roman styles of architecture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Characterized by thick walls, arches and domed ceilings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Medieval Architecture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54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136</TotalTime>
  <Words>158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Tahoma</vt:lpstr>
      <vt:lpstr>Tunga</vt:lpstr>
      <vt:lpstr>Wingdings</vt:lpstr>
      <vt:lpstr>Mylar</vt:lpstr>
      <vt:lpstr>Medieval Learning and Art</vt:lpstr>
      <vt:lpstr>Steps in Medieval Epistemology</vt:lpstr>
      <vt:lpstr>Thomas Aquinas</vt:lpstr>
      <vt:lpstr>Medieval Literature</vt:lpstr>
      <vt:lpstr>Medieval Architecture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Medieval Learning and Art</dc:title>
  <dc:creator>KMyers</dc:creator>
  <cp:lastModifiedBy>Yvonne Yoder</cp:lastModifiedBy>
  <cp:revision>8</cp:revision>
  <dcterms:created xsi:type="dcterms:W3CDTF">2014-11-07T12:20:52Z</dcterms:created>
  <dcterms:modified xsi:type="dcterms:W3CDTF">2017-11-14T20:21:33Z</dcterms:modified>
</cp:coreProperties>
</file>