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3"/>
  </p:sldMasterIdLst>
  <p:notesMasterIdLst>
    <p:notesMasterId r:id="rId15"/>
  </p:notesMasterIdLst>
  <p:sldIdLst>
    <p:sldId id="256" r:id="rId4"/>
    <p:sldId id="257" r:id="rId5"/>
    <p:sldId id="268" r:id="rId6"/>
    <p:sldId id="265" r:id="rId7"/>
    <p:sldId id="267" r:id="rId8"/>
    <p:sldId id="258" r:id="rId9"/>
    <p:sldId id="259" r:id="rId10"/>
    <p:sldId id="262" r:id="rId11"/>
    <p:sldId id="263" r:id="rId12"/>
    <p:sldId id="260"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81" d="100"/>
          <a:sy n="81" d="100"/>
        </p:scale>
        <p:origin x="3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Nisley" userId="86cf0808-8d1b-48f6-a118-f1659baab6d3" providerId="ADAL" clId="{0C3BC268-01D7-40E8-B884-11A279262123}"/>
    <pc:docChg chg="undo custSel mod addSld delSld modSld sldOrd">
      <pc:chgData name="Josh Nisley" userId="86cf0808-8d1b-48f6-a118-f1659baab6d3" providerId="ADAL" clId="{0C3BC268-01D7-40E8-B884-11A279262123}" dt="2020-12-03T14:53:20.209" v="2051" actId="20577"/>
      <pc:docMkLst>
        <pc:docMk/>
      </pc:docMkLst>
      <pc:sldChg chg="modSp mod">
        <pc:chgData name="Josh Nisley" userId="86cf0808-8d1b-48f6-a118-f1659baab6d3" providerId="ADAL" clId="{0C3BC268-01D7-40E8-B884-11A279262123}" dt="2020-12-02T22:00:51.339" v="958" actId="14100"/>
        <pc:sldMkLst>
          <pc:docMk/>
          <pc:sldMk cId="555494200" sldId="256"/>
        </pc:sldMkLst>
        <pc:spChg chg="mod">
          <ac:chgData name="Josh Nisley" userId="86cf0808-8d1b-48f6-a118-f1659baab6d3" providerId="ADAL" clId="{0C3BC268-01D7-40E8-B884-11A279262123}" dt="2020-12-02T22:00:51.339" v="958" actId="14100"/>
          <ac:spMkLst>
            <pc:docMk/>
            <pc:sldMk cId="555494200" sldId="256"/>
            <ac:spMk id="11" creationId="{1ADB5837-9EE8-4F48-8576-A3D4A4DBB753}"/>
          </ac:spMkLst>
        </pc:spChg>
      </pc:sldChg>
      <pc:sldChg chg="addSp delSp modSp mod">
        <pc:chgData name="Josh Nisley" userId="86cf0808-8d1b-48f6-a118-f1659baab6d3" providerId="ADAL" clId="{0C3BC268-01D7-40E8-B884-11A279262123}" dt="2020-12-02T21:43:03.688" v="622" actId="14100"/>
        <pc:sldMkLst>
          <pc:docMk/>
          <pc:sldMk cId="3141171823" sldId="258"/>
        </pc:sldMkLst>
        <pc:spChg chg="mod">
          <ac:chgData name="Josh Nisley" userId="86cf0808-8d1b-48f6-a118-f1659baab6d3" providerId="ADAL" clId="{0C3BC268-01D7-40E8-B884-11A279262123}" dt="2020-12-02T21:42:55.574" v="621" actId="26606"/>
          <ac:spMkLst>
            <pc:docMk/>
            <pc:sldMk cId="3141171823" sldId="258"/>
            <ac:spMk id="4" creationId="{AD01D4AB-DABD-4F47-AE7E-B146F597A419}"/>
          </ac:spMkLst>
        </pc:spChg>
        <pc:spChg chg="mod">
          <ac:chgData name="Josh Nisley" userId="86cf0808-8d1b-48f6-a118-f1659baab6d3" providerId="ADAL" clId="{0C3BC268-01D7-40E8-B884-11A279262123}" dt="2020-12-02T21:43:03.688" v="622" actId="14100"/>
          <ac:spMkLst>
            <pc:docMk/>
            <pc:sldMk cId="3141171823" sldId="258"/>
            <ac:spMk id="5" creationId="{39035253-D19B-41CF-91EC-EF98C781513C}"/>
          </ac:spMkLst>
        </pc:spChg>
        <pc:spChg chg="del">
          <ac:chgData name="Josh Nisley" userId="86cf0808-8d1b-48f6-a118-f1659baab6d3" providerId="ADAL" clId="{0C3BC268-01D7-40E8-B884-11A279262123}" dt="2020-12-02T21:42:55.574" v="621" actId="26606"/>
          <ac:spMkLst>
            <pc:docMk/>
            <pc:sldMk cId="3141171823" sldId="258"/>
            <ac:spMk id="27" creationId="{8B2BAECB-35E2-4DD9-8B8C-22D215DD0C10}"/>
          </ac:spMkLst>
        </pc:spChg>
        <pc:spChg chg="add">
          <ac:chgData name="Josh Nisley" userId="86cf0808-8d1b-48f6-a118-f1659baab6d3" providerId="ADAL" clId="{0C3BC268-01D7-40E8-B884-11A279262123}" dt="2020-12-02T21:42:55.574" v="621" actId="26606"/>
          <ac:spMkLst>
            <pc:docMk/>
            <pc:sldMk cId="3141171823" sldId="258"/>
            <ac:spMk id="48" creationId="{D6309531-94CD-4CF6-AACE-80EC085E0F34}"/>
          </ac:spMkLst>
        </pc:spChg>
        <pc:picChg chg="mod ord">
          <ac:chgData name="Josh Nisley" userId="86cf0808-8d1b-48f6-a118-f1659baab6d3" providerId="ADAL" clId="{0C3BC268-01D7-40E8-B884-11A279262123}" dt="2020-12-02T21:42:55.574" v="621" actId="26606"/>
          <ac:picMkLst>
            <pc:docMk/>
            <pc:sldMk cId="3141171823" sldId="258"/>
            <ac:picMk id="8" creationId="{C2A0A9F4-6A8F-4DF6-9FD7-4387646A45E1}"/>
          </ac:picMkLst>
        </pc:picChg>
        <pc:cxnChg chg="del">
          <ac:chgData name="Josh Nisley" userId="86cf0808-8d1b-48f6-a118-f1659baab6d3" providerId="ADAL" clId="{0C3BC268-01D7-40E8-B884-11A279262123}" dt="2020-12-02T21:42:55.574" v="621" actId="26606"/>
          <ac:cxnSpMkLst>
            <pc:docMk/>
            <pc:sldMk cId="3141171823" sldId="258"/>
            <ac:cxnSpMk id="13" creationId="{4436E0F2-A64B-471E-93C0-8DFE08CC57C8}"/>
          </ac:cxnSpMkLst>
        </pc:cxnChg>
        <pc:cxnChg chg="del">
          <ac:chgData name="Josh Nisley" userId="86cf0808-8d1b-48f6-a118-f1659baab6d3" providerId="ADAL" clId="{0C3BC268-01D7-40E8-B884-11A279262123}" dt="2020-12-02T21:42:55.574" v="621" actId="26606"/>
          <ac:cxnSpMkLst>
            <pc:docMk/>
            <pc:sldMk cId="3141171823" sldId="258"/>
            <ac:cxnSpMk id="15" creationId="{DC1E3AB1-2A8C-4607-9FAE-D8BDB280FE1A}"/>
          </ac:cxnSpMkLst>
        </pc:cxnChg>
        <pc:cxnChg chg="del">
          <ac:chgData name="Josh Nisley" userId="86cf0808-8d1b-48f6-a118-f1659baab6d3" providerId="ADAL" clId="{0C3BC268-01D7-40E8-B884-11A279262123}" dt="2020-12-02T21:42:55.574" v="621" actId="26606"/>
          <ac:cxnSpMkLst>
            <pc:docMk/>
            <pc:sldMk cId="3141171823" sldId="258"/>
            <ac:cxnSpMk id="17" creationId="{26D66059-832F-40B6-A35F-F56C8F38A1E7}"/>
          </ac:cxnSpMkLst>
        </pc:cxnChg>
        <pc:cxnChg chg="del">
          <ac:chgData name="Josh Nisley" userId="86cf0808-8d1b-48f6-a118-f1659baab6d3" providerId="ADAL" clId="{0C3BC268-01D7-40E8-B884-11A279262123}" dt="2020-12-02T21:42:55.574" v="621" actId="26606"/>
          <ac:cxnSpMkLst>
            <pc:docMk/>
            <pc:sldMk cId="3141171823" sldId="258"/>
            <ac:cxnSpMk id="19" creationId="{A515E2ED-7EA9-448D-83FA-54C3DF9723BD}"/>
          </ac:cxnSpMkLst>
        </pc:cxnChg>
        <pc:cxnChg chg="del">
          <ac:chgData name="Josh Nisley" userId="86cf0808-8d1b-48f6-a118-f1659baab6d3" providerId="ADAL" clId="{0C3BC268-01D7-40E8-B884-11A279262123}" dt="2020-12-02T21:42:55.574" v="621" actId="26606"/>
          <ac:cxnSpMkLst>
            <pc:docMk/>
            <pc:sldMk cId="3141171823" sldId="258"/>
            <ac:cxnSpMk id="21" creationId="{20595356-EABD-4767-AC9D-EA21FF115EC0}"/>
          </ac:cxnSpMkLst>
        </pc:cxnChg>
        <pc:cxnChg chg="del">
          <ac:chgData name="Josh Nisley" userId="86cf0808-8d1b-48f6-a118-f1659baab6d3" providerId="ADAL" clId="{0C3BC268-01D7-40E8-B884-11A279262123}" dt="2020-12-02T21:42:55.574" v="621" actId="26606"/>
          <ac:cxnSpMkLst>
            <pc:docMk/>
            <pc:sldMk cId="3141171823" sldId="258"/>
            <ac:cxnSpMk id="23" creationId="{28CD9F06-9628-469C-B788-A894E3E08281}"/>
          </ac:cxnSpMkLst>
        </pc:cxnChg>
        <pc:cxnChg chg="del">
          <ac:chgData name="Josh Nisley" userId="86cf0808-8d1b-48f6-a118-f1659baab6d3" providerId="ADAL" clId="{0C3BC268-01D7-40E8-B884-11A279262123}" dt="2020-12-02T21:42:55.574" v="621" actId="26606"/>
          <ac:cxnSpMkLst>
            <pc:docMk/>
            <pc:sldMk cId="3141171823" sldId="258"/>
            <ac:cxnSpMk id="25" creationId="{8550A431-0B61-421B-B4B7-24C0CFF0F938}"/>
          </ac:cxnSpMkLst>
        </pc:cxnChg>
        <pc:cxnChg chg="del">
          <ac:chgData name="Josh Nisley" userId="86cf0808-8d1b-48f6-a118-f1659baab6d3" providerId="ADAL" clId="{0C3BC268-01D7-40E8-B884-11A279262123}" dt="2020-12-02T21:42:55.574" v="621" actId="26606"/>
          <ac:cxnSpMkLst>
            <pc:docMk/>
            <pc:sldMk cId="3141171823" sldId="258"/>
            <ac:cxnSpMk id="29" creationId="{13AC671C-E66F-43C5-A66A-C477339DD232}"/>
          </ac:cxnSpMkLst>
        </pc:cxnChg>
        <pc:cxnChg chg="add">
          <ac:chgData name="Josh Nisley" userId="86cf0808-8d1b-48f6-a118-f1659baab6d3" providerId="ADAL" clId="{0C3BC268-01D7-40E8-B884-11A279262123}" dt="2020-12-02T21:42:55.574" v="621" actId="26606"/>
          <ac:cxnSpMkLst>
            <pc:docMk/>
            <pc:sldMk cId="3141171823" sldId="258"/>
            <ac:cxnSpMk id="34" creationId="{4436E0F2-A64B-471E-93C0-8DFE08CC57C8}"/>
          </ac:cxnSpMkLst>
        </pc:cxnChg>
        <pc:cxnChg chg="add">
          <ac:chgData name="Josh Nisley" userId="86cf0808-8d1b-48f6-a118-f1659baab6d3" providerId="ADAL" clId="{0C3BC268-01D7-40E8-B884-11A279262123}" dt="2020-12-02T21:42:55.574" v="621" actId="26606"/>
          <ac:cxnSpMkLst>
            <pc:docMk/>
            <pc:sldMk cId="3141171823" sldId="258"/>
            <ac:cxnSpMk id="36" creationId="{DC1E3AB1-2A8C-4607-9FAE-D8BDB280FE1A}"/>
          </ac:cxnSpMkLst>
        </pc:cxnChg>
        <pc:cxnChg chg="add">
          <ac:chgData name="Josh Nisley" userId="86cf0808-8d1b-48f6-a118-f1659baab6d3" providerId="ADAL" clId="{0C3BC268-01D7-40E8-B884-11A279262123}" dt="2020-12-02T21:42:55.574" v="621" actId="26606"/>
          <ac:cxnSpMkLst>
            <pc:docMk/>
            <pc:sldMk cId="3141171823" sldId="258"/>
            <ac:cxnSpMk id="38" creationId="{26D66059-832F-40B6-A35F-F56C8F38A1E7}"/>
          </ac:cxnSpMkLst>
        </pc:cxnChg>
        <pc:cxnChg chg="add">
          <ac:chgData name="Josh Nisley" userId="86cf0808-8d1b-48f6-a118-f1659baab6d3" providerId="ADAL" clId="{0C3BC268-01D7-40E8-B884-11A279262123}" dt="2020-12-02T21:42:55.574" v="621" actId="26606"/>
          <ac:cxnSpMkLst>
            <pc:docMk/>
            <pc:sldMk cId="3141171823" sldId="258"/>
            <ac:cxnSpMk id="40" creationId="{A515E2ED-7EA9-448D-83FA-54C3DF9723BD}"/>
          </ac:cxnSpMkLst>
        </pc:cxnChg>
        <pc:cxnChg chg="add">
          <ac:chgData name="Josh Nisley" userId="86cf0808-8d1b-48f6-a118-f1659baab6d3" providerId="ADAL" clId="{0C3BC268-01D7-40E8-B884-11A279262123}" dt="2020-12-02T21:42:55.574" v="621" actId="26606"/>
          <ac:cxnSpMkLst>
            <pc:docMk/>
            <pc:sldMk cId="3141171823" sldId="258"/>
            <ac:cxnSpMk id="42" creationId="{20595356-EABD-4767-AC9D-EA21FF115EC0}"/>
          </ac:cxnSpMkLst>
        </pc:cxnChg>
        <pc:cxnChg chg="add">
          <ac:chgData name="Josh Nisley" userId="86cf0808-8d1b-48f6-a118-f1659baab6d3" providerId="ADAL" clId="{0C3BC268-01D7-40E8-B884-11A279262123}" dt="2020-12-02T21:42:55.574" v="621" actId="26606"/>
          <ac:cxnSpMkLst>
            <pc:docMk/>
            <pc:sldMk cId="3141171823" sldId="258"/>
            <ac:cxnSpMk id="44" creationId="{28CD9F06-9628-469C-B788-A894E3E08281}"/>
          </ac:cxnSpMkLst>
        </pc:cxnChg>
        <pc:cxnChg chg="add">
          <ac:chgData name="Josh Nisley" userId="86cf0808-8d1b-48f6-a118-f1659baab6d3" providerId="ADAL" clId="{0C3BC268-01D7-40E8-B884-11A279262123}" dt="2020-12-02T21:42:55.574" v="621" actId="26606"/>
          <ac:cxnSpMkLst>
            <pc:docMk/>
            <pc:sldMk cId="3141171823" sldId="258"/>
            <ac:cxnSpMk id="46" creationId="{8550A431-0B61-421B-B4B7-24C0CFF0F938}"/>
          </ac:cxnSpMkLst>
        </pc:cxnChg>
        <pc:cxnChg chg="add">
          <ac:chgData name="Josh Nisley" userId="86cf0808-8d1b-48f6-a118-f1659baab6d3" providerId="ADAL" clId="{0C3BC268-01D7-40E8-B884-11A279262123}" dt="2020-12-02T21:42:55.574" v="621" actId="26606"/>
          <ac:cxnSpMkLst>
            <pc:docMk/>
            <pc:sldMk cId="3141171823" sldId="258"/>
            <ac:cxnSpMk id="50" creationId="{F75BF611-D2A5-4454-8C47-95B0BC422843}"/>
          </ac:cxnSpMkLst>
        </pc:cxnChg>
      </pc:sldChg>
      <pc:sldChg chg="addSp delSp modSp add del mod setBg modNotesTx">
        <pc:chgData name="Josh Nisley" userId="86cf0808-8d1b-48f6-a118-f1659baab6d3" providerId="ADAL" clId="{0C3BC268-01D7-40E8-B884-11A279262123}" dt="2020-12-03T14:13:17.359" v="1154" actId="20577"/>
        <pc:sldMkLst>
          <pc:docMk/>
          <pc:sldMk cId="938962254" sldId="259"/>
        </pc:sldMkLst>
        <pc:spChg chg="mod">
          <ac:chgData name="Josh Nisley" userId="86cf0808-8d1b-48f6-a118-f1659baab6d3" providerId="ADAL" clId="{0C3BC268-01D7-40E8-B884-11A279262123}" dt="2020-12-02T21:57:56.102" v="835" actId="20577"/>
          <ac:spMkLst>
            <pc:docMk/>
            <pc:sldMk cId="938962254" sldId="259"/>
            <ac:spMk id="2" creationId="{5845C875-8503-4E65-9EB2-BEB141F4FF9C}"/>
          </ac:spMkLst>
        </pc:spChg>
        <pc:spChg chg="mod ord">
          <ac:chgData name="Josh Nisley" userId="86cf0808-8d1b-48f6-a118-f1659baab6d3" providerId="ADAL" clId="{0C3BC268-01D7-40E8-B884-11A279262123}" dt="2020-12-03T14:13:17.359" v="1154" actId="20577"/>
          <ac:spMkLst>
            <pc:docMk/>
            <pc:sldMk cId="938962254" sldId="259"/>
            <ac:spMk id="3" creationId="{D8B7EEF7-2233-421E-A27F-5A6E3D1FF1F6}"/>
          </ac:spMkLst>
        </pc:spChg>
        <pc:spChg chg="add del">
          <ac:chgData name="Josh Nisley" userId="86cf0808-8d1b-48f6-a118-f1659baab6d3" providerId="ADAL" clId="{0C3BC268-01D7-40E8-B884-11A279262123}" dt="2020-12-02T21:38:22.664" v="599" actId="26606"/>
          <ac:spMkLst>
            <pc:docMk/>
            <pc:sldMk cId="938962254" sldId="259"/>
            <ac:spMk id="85" creationId="{5B8092E2-D77A-4CE6-BB2D-6269784456A0}"/>
          </ac:spMkLst>
        </pc:spChg>
        <pc:spChg chg="add del">
          <ac:chgData name="Josh Nisley" userId="86cf0808-8d1b-48f6-a118-f1659baab6d3" providerId="ADAL" clId="{0C3BC268-01D7-40E8-B884-11A279262123}" dt="2020-12-02T21:38:22.664" v="599" actId="26606"/>
          <ac:spMkLst>
            <pc:docMk/>
            <pc:sldMk cId="938962254" sldId="259"/>
            <ac:spMk id="87" creationId="{D02CD835-4B0F-45D6-9B85-B049A1005789}"/>
          </ac:spMkLst>
        </pc:spChg>
        <pc:spChg chg="add del">
          <ac:chgData name="Josh Nisley" userId="86cf0808-8d1b-48f6-a118-f1659baab6d3" providerId="ADAL" clId="{0C3BC268-01D7-40E8-B884-11A279262123}" dt="2020-12-02T21:40:35.025" v="609" actId="26606"/>
          <ac:spMkLst>
            <pc:docMk/>
            <pc:sldMk cId="938962254" sldId="259"/>
            <ac:spMk id="117" creationId="{8B2BAECB-35E2-4DD9-8B8C-22D215DD0C10}"/>
          </ac:spMkLst>
        </pc:spChg>
        <pc:spChg chg="add del">
          <ac:chgData name="Josh Nisley" userId="86cf0808-8d1b-48f6-a118-f1659baab6d3" providerId="ADAL" clId="{0C3BC268-01D7-40E8-B884-11A279262123}" dt="2020-12-02T21:37:55.888" v="594" actId="26606"/>
          <ac:spMkLst>
            <pc:docMk/>
            <pc:sldMk cId="938962254" sldId="259"/>
            <ac:spMk id="149" creationId="{8B2BAECB-35E2-4DD9-8B8C-22D215DD0C10}"/>
          </ac:spMkLst>
        </pc:spChg>
        <pc:spChg chg="add del">
          <ac:chgData name="Josh Nisley" userId="86cf0808-8d1b-48f6-a118-f1659baab6d3" providerId="ADAL" clId="{0C3BC268-01D7-40E8-B884-11A279262123}" dt="2020-12-02T21:38:10.061" v="596" actId="26606"/>
          <ac:spMkLst>
            <pc:docMk/>
            <pc:sldMk cId="938962254" sldId="259"/>
            <ac:spMk id="1035" creationId="{D6309531-94CD-4CF6-AACE-80EC085E0F34}"/>
          </ac:spMkLst>
        </pc:spChg>
        <pc:spChg chg="add del">
          <ac:chgData name="Josh Nisley" userId="86cf0808-8d1b-48f6-a118-f1659baab6d3" providerId="ADAL" clId="{0C3BC268-01D7-40E8-B884-11A279262123}" dt="2020-12-02T21:38:10.061" v="596" actId="26606"/>
          <ac:spMkLst>
            <pc:docMk/>
            <pc:sldMk cId="938962254" sldId="259"/>
            <ac:spMk id="1036" creationId="{DC829807-7791-462F-8C59-969B0EC71AB9}"/>
          </ac:spMkLst>
        </pc:spChg>
        <pc:spChg chg="add del">
          <ac:chgData name="Josh Nisley" userId="86cf0808-8d1b-48f6-a118-f1659baab6d3" providerId="ADAL" clId="{0C3BC268-01D7-40E8-B884-11A279262123}" dt="2020-12-02T21:38:22.631" v="598" actId="26606"/>
          <ac:spMkLst>
            <pc:docMk/>
            <pc:sldMk cId="938962254" sldId="259"/>
            <ac:spMk id="1045" creationId="{F8222250-799A-4AD0-9BD1-BE6EB7A06AD0}"/>
          </ac:spMkLst>
        </pc:spChg>
        <pc:spChg chg="add del">
          <ac:chgData name="Josh Nisley" userId="86cf0808-8d1b-48f6-a118-f1659baab6d3" providerId="ADAL" clId="{0C3BC268-01D7-40E8-B884-11A279262123}" dt="2020-12-02T21:38:22.631" v="598" actId="26606"/>
          <ac:spMkLst>
            <pc:docMk/>
            <pc:sldMk cId="938962254" sldId="259"/>
            <ac:spMk id="1046" creationId="{B770432A-C0A6-4D4F-AE2C-705049DAB85F}"/>
          </ac:spMkLst>
        </pc:spChg>
        <pc:spChg chg="add del">
          <ac:chgData name="Josh Nisley" userId="86cf0808-8d1b-48f6-a118-f1659baab6d3" providerId="ADAL" clId="{0C3BC268-01D7-40E8-B884-11A279262123}" dt="2020-12-02T21:39:21.209" v="603" actId="26606"/>
          <ac:spMkLst>
            <pc:docMk/>
            <pc:sldMk cId="938962254" sldId="259"/>
            <ac:spMk id="1056" creationId="{7E105210-61FE-4E9D-9076-A5618FDA8D0C}"/>
          </ac:spMkLst>
        </pc:spChg>
        <pc:spChg chg="add">
          <ac:chgData name="Josh Nisley" userId="86cf0808-8d1b-48f6-a118-f1659baab6d3" providerId="ADAL" clId="{0C3BC268-01D7-40E8-B884-11A279262123}" dt="2020-12-02T21:40:35.025" v="609" actId="26606"/>
          <ac:spMkLst>
            <pc:docMk/>
            <pc:sldMk cId="938962254" sldId="259"/>
            <ac:spMk id="1064" creationId="{8B2BAECB-35E2-4DD9-8B8C-22D215DD0C10}"/>
          </ac:spMkLst>
        </pc:spChg>
        <pc:picChg chg="mod ord">
          <ac:chgData name="Josh Nisley" userId="86cf0808-8d1b-48f6-a118-f1659baab6d3" providerId="ADAL" clId="{0C3BC268-01D7-40E8-B884-11A279262123}" dt="2020-12-02T21:42:26.222" v="619" actId="18131"/>
          <ac:picMkLst>
            <pc:docMk/>
            <pc:sldMk cId="938962254" sldId="259"/>
            <ac:picMk id="1026" creationId="{38269607-5927-48E9-872E-34BD1DF92A44}"/>
          </ac:picMkLst>
        </pc:picChg>
        <pc:cxnChg chg="add del">
          <ac:chgData name="Josh Nisley" userId="86cf0808-8d1b-48f6-a118-f1659baab6d3" providerId="ADAL" clId="{0C3BC268-01D7-40E8-B884-11A279262123}" dt="2020-12-02T21:38:22.664" v="599" actId="26606"/>
          <ac:cxnSpMkLst>
            <pc:docMk/>
            <pc:sldMk cId="938962254" sldId="259"/>
            <ac:cxnSpMk id="71" creationId="{4436E0F2-A64B-471E-93C0-8DFE08CC57C8}"/>
          </ac:cxnSpMkLst>
        </pc:cxnChg>
        <pc:cxnChg chg="add del">
          <ac:chgData name="Josh Nisley" userId="86cf0808-8d1b-48f6-a118-f1659baab6d3" providerId="ADAL" clId="{0C3BC268-01D7-40E8-B884-11A279262123}" dt="2020-12-02T21:38:22.664" v="599" actId="26606"/>
          <ac:cxnSpMkLst>
            <pc:docMk/>
            <pc:sldMk cId="938962254" sldId="259"/>
            <ac:cxnSpMk id="73" creationId="{DC1E3AB1-2A8C-4607-9FAE-D8BDB280FE1A}"/>
          </ac:cxnSpMkLst>
        </pc:cxnChg>
        <pc:cxnChg chg="add del">
          <ac:chgData name="Josh Nisley" userId="86cf0808-8d1b-48f6-a118-f1659baab6d3" providerId="ADAL" clId="{0C3BC268-01D7-40E8-B884-11A279262123}" dt="2020-12-02T21:38:22.664" v="599" actId="26606"/>
          <ac:cxnSpMkLst>
            <pc:docMk/>
            <pc:sldMk cId="938962254" sldId="259"/>
            <ac:cxnSpMk id="75" creationId="{26D66059-832F-40B6-A35F-F56C8F38A1E7}"/>
          </ac:cxnSpMkLst>
        </pc:cxnChg>
        <pc:cxnChg chg="add del">
          <ac:chgData name="Josh Nisley" userId="86cf0808-8d1b-48f6-a118-f1659baab6d3" providerId="ADAL" clId="{0C3BC268-01D7-40E8-B884-11A279262123}" dt="2020-12-02T21:38:22.664" v="599" actId="26606"/>
          <ac:cxnSpMkLst>
            <pc:docMk/>
            <pc:sldMk cId="938962254" sldId="259"/>
            <ac:cxnSpMk id="77" creationId="{A515E2ED-7EA9-448D-83FA-54C3DF9723BD}"/>
          </ac:cxnSpMkLst>
        </pc:cxnChg>
        <pc:cxnChg chg="add del">
          <ac:chgData name="Josh Nisley" userId="86cf0808-8d1b-48f6-a118-f1659baab6d3" providerId="ADAL" clId="{0C3BC268-01D7-40E8-B884-11A279262123}" dt="2020-12-02T21:38:22.664" v="599" actId="26606"/>
          <ac:cxnSpMkLst>
            <pc:docMk/>
            <pc:sldMk cId="938962254" sldId="259"/>
            <ac:cxnSpMk id="79" creationId="{20595356-EABD-4767-AC9D-EA21FF115EC0}"/>
          </ac:cxnSpMkLst>
        </pc:cxnChg>
        <pc:cxnChg chg="add del">
          <ac:chgData name="Josh Nisley" userId="86cf0808-8d1b-48f6-a118-f1659baab6d3" providerId="ADAL" clId="{0C3BC268-01D7-40E8-B884-11A279262123}" dt="2020-12-02T21:38:22.664" v="599" actId="26606"/>
          <ac:cxnSpMkLst>
            <pc:docMk/>
            <pc:sldMk cId="938962254" sldId="259"/>
            <ac:cxnSpMk id="81" creationId="{28CD9F06-9628-469C-B788-A894E3E08281}"/>
          </ac:cxnSpMkLst>
        </pc:cxnChg>
        <pc:cxnChg chg="add del">
          <ac:chgData name="Josh Nisley" userId="86cf0808-8d1b-48f6-a118-f1659baab6d3" providerId="ADAL" clId="{0C3BC268-01D7-40E8-B884-11A279262123}" dt="2020-12-02T21:38:22.664" v="599" actId="26606"/>
          <ac:cxnSpMkLst>
            <pc:docMk/>
            <pc:sldMk cId="938962254" sldId="259"/>
            <ac:cxnSpMk id="83" creationId="{8550A431-0B61-421B-B4B7-24C0CFF0F938}"/>
          </ac:cxnSpMkLst>
        </pc:cxnChg>
        <pc:cxnChg chg="add del">
          <ac:chgData name="Josh Nisley" userId="86cf0808-8d1b-48f6-a118-f1659baab6d3" providerId="ADAL" clId="{0C3BC268-01D7-40E8-B884-11A279262123}" dt="2020-12-02T21:38:22.664" v="599" actId="26606"/>
          <ac:cxnSpMkLst>
            <pc:docMk/>
            <pc:sldMk cId="938962254" sldId="259"/>
            <ac:cxnSpMk id="89" creationId="{7971A1EC-5980-40B2-973F-0D3D6630DBE1}"/>
          </ac:cxnSpMkLst>
        </pc:cxnChg>
        <pc:cxnChg chg="add del">
          <ac:chgData name="Josh Nisley" userId="86cf0808-8d1b-48f6-a118-f1659baab6d3" providerId="ADAL" clId="{0C3BC268-01D7-40E8-B884-11A279262123}" dt="2020-12-02T21:38:22.664" v="599" actId="26606"/>
          <ac:cxnSpMkLst>
            <pc:docMk/>
            <pc:sldMk cId="938962254" sldId="259"/>
            <ac:cxnSpMk id="91" creationId="{B0049A56-C4C2-4C0F-9F4F-D0E34391D968}"/>
          </ac:cxnSpMkLst>
        </pc:cxnChg>
        <pc:cxnChg chg="add del">
          <ac:chgData name="Josh Nisley" userId="86cf0808-8d1b-48f6-a118-f1659baab6d3" providerId="ADAL" clId="{0C3BC268-01D7-40E8-B884-11A279262123}" dt="2020-12-02T21:38:22.664" v="599" actId="26606"/>
          <ac:cxnSpMkLst>
            <pc:docMk/>
            <pc:sldMk cId="938962254" sldId="259"/>
            <ac:cxnSpMk id="93" creationId="{7D02BE56-7EB5-4E62-B6E2-1C49E470A964}"/>
          </ac:cxnSpMkLst>
        </pc:cxnChg>
        <pc:cxnChg chg="add del">
          <ac:chgData name="Josh Nisley" userId="86cf0808-8d1b-48f6-a118-f1659baab6d3" providerId="ADAL" clId="{0C3BC268-01D7-40E8-B884-11A279262123}" dt="2020-12-02T21:38:22.664" v="599" actId="26606"/>
          <ac:cxnSpMkLst>
            <pc:docMk/>
            <pc:sldMk cId="938962254" sldId="259"/>
            <ac:cxnSpMk id="95" creationId="{C4595B06-EDA5-4E45-BED4-7891E7E0CD4D}"/>
          </ac:cxnSpMkLst>
        </pc:cxnChg>
        <pc:cxnChg chg="add del">
          <ac:chgData name="Josh Nisley" userId="86cf0808-8d1b-48f6-a118-f1659baab6d3" providerId="ADAL" clId="{0C3BC268-01D7-40E8-B884-11A279262123}" dt="2020-12-02T21:38:22.664" v="599" actId="26606"/>
          <ac:cxnSpMkLst>
            <pc:docMk/>
            <pc:sldMk cId="938962254" sldId="259"/>
            <ac:cxnSpMk id="97" creationId="{D79C9A5D-F572-476A-99A9-700077150BB3}"/>
          </ac:cxnSpMkLst>
        </pc:cxnChg>
        <pc:cxnChg chg="add del">
          <ac:chgData name="Josh Nisley" userId="86cf0808-8d1b-48f6-a118-f1659baab6d3" providerId="ADAL" clId="{0C3BC268-01D7-40E8-B884-11A279262123}" dt="2020-12-02T21:38:22.664" v="599" actId="26606"/>
          <ac:cxnSpMkLst>
            <pc:docMk/>
            <pc:sldMk cId="938962254" sldId="259"/>
            <ac:cxnSpMk id="99" creationId="{59592DA5-68A4-46A6-90EA-F0304FF8EED7}"/>
          </ac:cxnSpMkLst>
        </pc:cxnChg>
        <pc:cxnChg chg="add del">
          <ac:chgData name="Josh Nisley" userId="86cf0808-8d1b-48f6-a118-f1659baab6d3" providerId="ADAL" clId="{0C3BC268-01D7-40E8-B884-11A279262123}" dt="2020-12-02T21:40:35.025" v="609" actId="26606"/>
          <ac:cxnSpMkLst>
            <pc:docMk/>
            <pc:sldMk cId="938962254" sldId="259"/>
            <ac:cxnSpMk id="103" creationId="{4436E0F2-A64B-471E-93C0-8DFE08CC57C8}"/>
          </ac:cxnSpMkLst>
        </pc:cxnChg>
        <pc:cxnChg chg="add del">
          <ac:chgData name="Josh Nisley" userId="86cf0808-8d1b-48f6-a118-f1659baab6d3" providerId="ADAL" clId="{0C3BC268-01D7-40E8-B884-11A279262123}" dt="2020-12-02T21:40:35.025" v="609" actId="26606"/>
          <ac:cxnSpMkLst>
            <pc:docMk/>
            <pc:sldMk cId="938962254" sldId="259"/>
            <ac:cxnSpMk id="105" creationId="{DC1E3AB1-2A8C-4607-9FAE-D8BDB280FE1A}"/>
          </ac:cxnSpMkLst>
        </pc:cxnChg>
        <pc:cxnChg chg="add del">
          <ac:chgData name="Josh Nisley" userId="86cf0808-8d1b-48f6-a118-f1659baab6d3" providerId="ADAL" clId="{0C3BC268-01D7-40E8-B884-11A279262123}" dt="2020-12-02T21:40:35.025" v="609" actId="26606"/>
          <ac:cxnSpMkLst>
            <pc:docMk/>
            <pc:sldMk cId="938962254" sldId="259"/>
            <ac:cxnSpMk id="107" creationId="{26D66059-832F-40B6-A35F-F56C8F38A1E7}"/>
          </ac:cxnSpMkLst>
        </pc:cxnChg>
        <pc:cxnChg chg="add del">
          <ac:chgData name="Josh Nisley" userId="86cf0808-8d1b-48f6-a118-f1659baab6d3" providerId="ADAL" clId="{0C3BC268-01D7-40E8-B884-11A279262123}" dt="2020-12-02T21:40:35.025" v="609" actId="26606"/>
          <ac:cxnSpMkLst>
            <pc:docMk/>
            <pc:sldMk cId="938962254" sldId="259"/>
            <ac:cxnSpMk id="109" creationId="{A515E2ED-7EA9-448D-83FA-54C3DF9723BD}"/>
          </ac:cxnSpMkLst>
        </pc:cxnChg>
        <pc:cxnChg chg="add del">
          <ac:chgData name="Josh Nisley" userId="86cf0808-8d1b-48f6-a118-f1659baab6d3" providerId="ADAL" clId="{0C3BC268-01D7-40E8-B884-11A279262123}" dt="2020-12-02T21:40:35.025" v="609" actId="26606"/>
          <ac:cxnSpMkLst>
            <pc:docMk/>
            <pc:sldMk cId="938962254" sldId="259"/>
            <ac:cxnSpMk id="111" creationId="{20595356-EABD-4767-AC9D-EA21FF115EC0}"/>
          </ac:cxnSpMkLst>
        </pc:cxnChg>
        <pc:cxnChg chg="add del">
          <ac:chgData name="Josh Nisley" userId="86cf0808-8d1b-48f6-a118-f1659baab6d3" providerId="ADAL" clId="{0C3BC268-01D7-40E8-B884-11A279262123}" dt="2020-12-02T21:40:35.025" v="609" actId="26606"/>
          <ac:cxnSpMkLst>
            <pc:docMk/>
            <pc:sldMk cId="938962254" sldId="259"/>
            <ac:cxnSpMk id="113" creationId="{28CD9F06-9628-469C-B788-A894E3E08281}"/>
          </ac:cxnSpMkLst>
        </pc:cxnChg>
        <pc:cxnChg chg="add del">
          <ac:chgData name="Josh Nisley" userId="86cf0808-8d1b-48f6-a118-f1659baab6d3" providerId="ADAL" clId="{0C3BC268-01D7-40E8-B884-11A279262123}" dt="2020-12-02T21:40:35.025" v="609" actId="26606"/>
          <ac:cxnSpMkLst>
            <pc:docMk/>
            <pc:sldMk cId="938962254" sldId="259"/>
            <ac:cxnSpMk id="115" creationId="{8550A431-0B61-421B-B4B7-24C0CFF0F938}"/>
          </ac:cxnSpMkLst>
        </pc:cxnChg>
        <pc:cxnChg chg="add del">
          <ac:chgData name="Josh Nisley" userId="86cf0808-8d1b-48f6-a118-f1659baab6d3" providerId="ADAL" clId="{0C3BC268-01D7-40E8-B884-11A279262123}" dt="2020-12-02T21:40:35.025" v="609" actId="26606"/>
          <ac:cxnSpMkLst>
            <pc:docMk/>
            <pc:sldMk cId="938962254" sldId="259"/>
            <ac:cxnSpMk id="119" creationId="{13AC671C-E66F-43C5-A66A-C477339DD232}"/>
          </ac:cxnSpMkLst>
        </pc:cxnChg>
        <pc:cxnChg chg="add del">
          <ac:chgData name="Josh Nisley" userId="86cf0808-8d1b-48f6-a118-f1659baab6d3" providerId="ADAL" clId="{0C3BC268-01D7-40E8-B884-11A279262123}" dt="2020-12-02T21:37:55.888" v="594" actId="26606"/>
          <ac:cxnSpMkLst>
            <pc:docMk/>
            <pc:sldMk cId="938962254" sldId="259"/>
            <ac:cxnSpMk id="135" creationId="{4436E0F2-A64B-471E-93C0-8DFE08CC57C8}"/>
          </ac:cxnSpMkLst>
        </pc:cxnChg>
        <pc:cxnChg chg="add del">
          <ac:chgData name="Josh Nisley" userId="86cf0808-8d1b-48f6-a118-f1659baab6d3" providerId="ADAL" clId="{0C3BC268-01D7-40E8-B884-11A279262123}" dt="2020-12-02T21:37:55.888" v="594" actId="26606"/>
          <ac:cxnSpMkLst>
            <pc:docMk/>
            <pc:sldMk cId="938962254" sldId="259"/>
            <ac:cxnSpMk id="137" creationId="{DC1E3AB1-2A8C-4607-9FAE-D8BDB280FE1A}"/>
          </ac:cxnSpMkLst>
        </pc:cxnChg>
        <pc:cxnChg chg="add del">
          <ac:chgData name="Josh Nisley" userId="86cf0808-8d1b-48f6-a118-f1659baab6d3" providerId="ADAL" clId="{0C3BC268-01D7-40E8-B884-11A279262123}" dt="2020-12-02T21:37:55.888" v="594" actId="26606"/>
          <ac:cxnSpMkLst>
            <pc:docMk/>
            <pc:sldMk cId="938962254" sldId="259"/>
            <ac:cxnSpMk id="139" creationId="{26D66059-832F-40B6-A35F-F56C8F38A1E7}"/>
          </ac:cxnSpMkLst>
        </pc:cxnChg>
        <pc:cxnChg chg="add del">
          <ac:chgData name="Josh Nisley" userId="86cf0808-8d1b-48f6-a118-f1659baab6d3" providerId="ADAL" clId="{0C3BC268-01D7-40E8-B884-11A279262123}" dt="2020-12-02T21:37:55.888" v="594" actId="26606"/>
          <ac:cxnSpMkLst>
            <pc:docMk/>
            <pc:sldMk cId="938962254" sldId="259"/>
            <ac:cxnSpMk id="141" creationId="{A515E2ED-7EA9-448D-83FA-54C3DF9723BD}"/>
          </ac:cxnSpMkLst>
        </pc:cxnChg>
        <pc:cxnChg chg="add del">
          <ac:chgData name="Josh Nisley" userId="86cf0808-8d1b-48f6-a118-f1659baab6d3" providerId="ADAL" clId="{0C3BC268-01D7-40E8-B884-11A279262123}" dt="2020-12-02T21:37:55.888" v="594" actId="26606"/>
          <ac:cxnSpMkLst>
            <pc:docMk/>
            <pc:sldMk cId="938962254" sldId="259"/>
            <ac:cxnSpMk id="143" creationId="{20595356-EABD-4767-AC9D-EA21FF115EC0}"/>
          </ac:cxnSpMkLst>
        </pc:cxnChg>
        <pc:cxnChg chg="add del">
          <ac:chgData name="Josh Nisley" userId="86cf0808-8d1b-48f6-a118-f1659baab6d3" providerId="ADAL" clId="{0C3BC268-01D7-40E8-B884-11A279262123}" dt="2020-12-02T21:37:55.888" v="594" actId="26606"/>
          <ac:cxnSpMkLst>
            <pc:docMk/>
            <pc:sldMk cId="938962254" sldId="259"/>
            <ac:cxnSpMk id="145" creationId="{28CD9F06-9628-469C-B788-A894E3E08281}"/>
          </ac:cxnSpMkLst>
        </pc:cxnChg>
        <pc:cxnChg chg="add del">
          <ac:chgData name="Josh Nisley" userId="86cf0808-8d1b-48f6-a118-f1659baab6d3" providerId="ADAL" clId="{0C3BC268-01D7-40E8-B884-11A279262123}" dt="2020-12-02T21:37:55.888" v="594" actId="26606"/>
          <ac:cxnSpMkLst>
            <pc:docMk/>
            <pc:sldMk cId="938962254" sldId="259"/>
            <ac:cxnSpMk id="147" creationId="{8550A431-0B61-421B-B4B7-24C0CFF0F938}"/>
          </ac:cxnSpMkLst>
        </pc:cxnChg>
        <pc:cxnChg chg="add del">
          <ac:chgData name="Josh Nisley" userId="86cf0808-8d1b-48f6-a118-f1659baab6d3" providerId="ADAL" clId="{0C3BC268-01D7-40E8-B884-11A279262123}" dt="2020-12-02T21:37:55.888" v="594" actId="26606"/>
          <ac:cxnSpMkLst>
            <pc:docMk/>
            <pc:sldMk cId="938962254" sldId="259"/>
            <ac:cxnSpMk id="151" creationId="{13AC671C-E66F-43C5-A66A-C477339DD232}"/>
          </ac:cxnSpMkLst>
        </pc:cxnChg>
        <pc:cxnChg chg="add del">
          <ac:chgData name="Josh Nisley" userId="86cf0808-8d1b-48f6-a118-f1659baab6d3" providerId="ADAL" clId="{0C3BC268-01D7-40E8-B884-11A279262123}" dt="2020-12-02T21:38:10.061" v="596" actId="26606"/>
          <ac:cxnSpMkLst>
            <pc:docMk/>
            <pc:sldMk cId="938962254" sldId="259"/>
            <ac:cxnSpMk id="153" creationId="{F75BF611-D2A5-4454-8C47-95B0BC422843}"/>
          </ac:cxnSpMkLst>
        </pc:cxnChg>
        <pc:cxnChg chg="add del">
          <ac:chgData name="Josh Nisley" userId="86cf0808-8d1b-48f6-a118-f1659baab6d3" providerId="ADAL" clId="{0C3BC268-01D7-40E8-B884-11A279262123}" dt="2020-12-02T21:38:10.061" v="596" actId="26606"/>
          <ac:cxnSpMkLst>
            <pc:docMk/>
            <pc:sldMk cId="938962254" sldId="259"/>
            <ac:cxnSpMk id="155" creationId="{DC2312DA-BDBD-40EE-84AB-53293C1CDE04}"/>
          </ac:cxnSpMkLst>
        </pc:cxnChg>
        <pc:cxnChg chg="add del">
          <ac:chgData name="Josh Nisley" userId="86cf0808-8d1b-48f6-a118-f1659baab6d3" providerId="ADAL" clId="{0C3BC268-01D7-40E8-B884-11A279262123}" dt="2020-12-02T21:38:10.061" v="596" actId="26606"/>
          <ac:cxnSpMkLst>
            <pc:docMk/>
            <pc:sldMk cId="938962254" sldId="259"/>
            <ac:cxnSpMk id="1028" creationId="{4436E0F2-A64B-471E-93C0-8DFE08CC57C8}"/>
          </ac:cxnSpMkLst>
        </pc:cxnChg>
        <pc:cxnChg chg="add del">
          <ac:chgData name="Josh Nisley" userId="86cf0808-8d1b-48f6-a118-f1659baab6d3" providerId="ADAL" clId="{0C3BC268-01D7-40E8-B884-11A279262123}" dt="2020-12-02T21:38:10.061" v="596" actId="26606"/>
          <ac:cxnSpMkLst>
            <pc:docMk/>
            <pc:sldMk cId="938962254" sldId="259"/>
            <ac:cxnSpMk id="1029" creationId="{DC1E3AB1-2A8C-4607-9FAE-D8BDB280FE1A}"/>
          </ac:cxnSpMkLst>
        </pc:cxnChg>
        <pc:cxnChg chg="add del">
          <ac:chgData name="Josh Nisley" userId="86cf0808-8d1b-48f6-a118-f1659baab6d3" providerId="ADAL" clId="{0C3BC268-01D7-40E8-B884-11A279262123}" dt="2020-12-02T21:38:10.061" v="596" actId="26606"/>
          <ac:cxnSpMkLst>
            <pc:docMk/>
            <pc:sldMk cId="938962254" sldId="259"/>
            <ac:cxnSpMk id="1030" creationId="{26D66059-832F-40B6-A35F-F56C8F38A1E7}"/>
          </ac:cxnSpMkLst>
        </pc:cxnChg>
        <pc:cxnChg chg="add del">
          <ac:chgData name="Josh Nisley" userId="86cf0808-8d1b-48f6-a118-f1659baab6d3" providerId="ADAL" clId="{0C3BC268-01D7-40E8-B884-11A279262123}" dt="2020-12-02T21:38:10.061" v="596" actId="26606"/>
          <ac:cxnSpMkLst>
            <pc:docMk/>
            <pc:sldMk cId="938962254" sldId="259"/>
            <ac:cxnSpMk id="1031" creationId="{A515E2ED-7EA9-448D-83FA-54C3DF9723BD}"/>
          </ac:cxnSpMkLst>
        </pc:cxnChg>
        <pc:cxnChg chg="add del">
          <ac:chgData name="Josh Nisley" userId="86cf0808-8d1b-48f6-a118-f1659baab6d3" providerId="ADAL" clId="{0C3BC268-01D7-40E8-B884-11A279262123}" dt="2020-12-02T21:38:10.061" v="596" actId="26606"/>
          <ac:cxnSpMkLst>
            <pc:docMk/>
            <pc:sldMk cId="938962254" sldId="259"/>
            <ac:cxnSpMk id="1032" creationId="{20595356-EABD-4767-AC9D-EA21FF115EC0}"/>
          </ac:cxnSpMkLst>
        </pc:cxnChg>
        <pc:cxnChg chg="add del">
          <ac:chgData name="Josh Nisley" userId="86cf0808-8d1b-48f6-a118-f1659baab6d3" providerId="ADAL" clId="{0C3BC268-01D7-40E8-B884-11A279262123}" dt="2020-12-02T21:38:10.061" v="596" actId="26606"/>
          <ac:cxnSpMkLst>
            <pc:docMk/>
            <pc:sldMk cId="938962254" sldId="259"/>
            <ac:cxnSpMk id="1033" creationId="{28CD9F06-9628-469C-B788-A894E3E08281}"/>
          </ac:cxnSpMkLst>
        </pc:cxnChg>
        <pc:cxnChg chg="add del">
          <ac:chgData name="Josh Nisley" userId="86cf0808-8d1b-48f6-a118-f1659baab6d3" providerId="ADAL" clId="{0C3BC268-01D7-40E8-B884-11A279262123}" dt="2020-12-02T21:38:10.061" v="596" actId="26606"/>
          <ac:cxnSpMkLst>
            <pc:docMk/>
            <pc:sldMk cId="938962254" sldId="259"/>
            <ac:cxnSpMk id="1034" creationId="{8550A431-0B61-421B-B4B7-24C0CFF0F938}"/>
          </ac:cxnSpMkLst>
        </pc:cxnChg>
        <pc:cxnChg chg="add">
          <ac:chgData name="Josh Nisley" userId="86cf0808-8d1b-48f6-a118-f1659baab6d3" providerId="ADAL" clId="{0C3BC268-01D7-40E8-B884-11A279262123}" dt="2020-12-02T21:40:35.025" v="609" actId="26606"/>
          <ac:cxnSpMkLst>
            <pc:docMk/>
            <pc:sldMk cId="938962254" sldId="259"/>
            <ac:cxnSpMk id="1037" creationId="{4436E0F2-A64B-471E-93C0-8DFE08CC57C8}"/>
          </ac:cxnSpMkLst>
        </pc:cxnChg>
        <pc:cxnChg chg="add del">
          <ac:chgData name="Josh Nisley" userId="86cf0808-8d1b-48f6-a118-f1659baab6d3" providerId="ADAL" clId="{0C3BC268-01D7-40E8-B884-11A279262123}" dt="2020-12-02T21:38:22.631" v="598" actId="26606"/>
          <ac:cxnSpMkLst>
            <pc:docMk/>
            <pc:sldMk cId="938962254" sldId="259"/>
            <ac:cxnSpMk id="1038" creationId="{4436E0F2-A64B-471E-93C0-8DFE08CC57C8}"/>
          </ac:cxnSpMkLst>
        </pc:cxnChg>
        <pc:cxnChg chg="add del">
          <ac:chgData name="Josh Nisley" userId="86cf0808-8d1b-48f6-a118-f1659baab6d3" providerId="ADAL" clId="{0C3BC268-01D7-40E8-B884-11A279262123}" dt="2020-12-02T21:38:22.631" v="598" actId="26606"/>
          <ac:cxnSpMkLst>
            <pc:docMk/>
            <pc:sldMk cId="938962254" sldId="259"/>
            <ac:cxnSpMk id="1039" creationId="{DC1E3AB1-2A8C-4607-9FAE-D8BDB280FE1A}"/>
          </ac:cxnSpMkLst>
        </pc:cxnChg>
        <pc:cxnChg chg="add del">
          <ac:chgData name="Josh Nisley" userId="86cf0808-8d1b-48f6-a118-f1659baab6d3" providerId="ADAL" clId="{0C3BC268-01D7-40E8-B884-11A279262123}" dt="2020-12-02T21:38:22.631" v="598" actId="26606"/>
          <ac:cxnSpMkLst>
            <pc:docMk/>
            <pc:sldMk cId="938962254" sldId="259"/>
            <ac:cxnSpMk id="1040" creationId="{26D66059-832F-40B6-A35F-F56C8F38A1E7}"/>
          </ac:cxnSpMkLst>
        </pc:cxnChg>
        <pc:cxnChg chg="add del">
          <ac:chgData name="Josh Nisley" userId="86cf0808-8d1b-48f6-a118-f1659baab6d3" providerId="ADAL" clId="{0C3BC268-01D7-40E8-B884-11A279262123}" dt="2020-12-02T21:38:22.631" v="598" actId="26606"/>
          <ac:cxnSpMkLst>
            <pc:docMk/>
            <pc:sldMk cId="938962254" sldId="259"/>
            <ac:cxnSpMk id="1041" creationId="{A515E2ED-7EA9-448D-83FA-54C3DF9723BD}"/>
          </ac:cxnSpMkLst>
        </pc:cxnChg>
        <pc:cxnChg chg="add del">
          <ac:chgData name="Josh Nisley" userId="86cf0808-8d1b-48f6-a118-f1659baab6d3" providerId="ADAL" clId="{0C3BC268-01D7-40E8-B884-11A279262123}" dt="2020-12-02T21:38:22.631" v="598" actId="26606"/>
          <ac:cxnSpMkLst>
            <pc:docMk/>
            <pc:sldMk cId="938962254" sldId="259"/>
            <ac:cxnSpMk id="1042" creationId="{20595356-EABD-4767-AC9D-EA21FF115EC0}"/>
          </ac:cxnSpMkLst>
        </pc:cxnChg>
        <pc:cxnChg chg="add del">
          <ac:chgData name="Josh Nisley" userId="86cf0808-8d1b-48f6-a118-f1659baab6d3" providerId="ADAL" clId="{0C3BC268-01D7-40E8-B884-11A279262123}" dt="2020-12-02T21:38:22.631" v="598" actId="26606"/>
          <ac:cxnSpMkLst>
            <pc:docMk/>
            <pc:sldMk cId="938962254" sldId="259"/>
            <ac:cxnSpMk id="1043" creationId="{28CD9F06-9628-469C-B788-A894E3E08281}"/>
          </ac:cxnSpMkLst>
        </pc:cxnChg>
        <pc:cxnChg chg="add del">
          <ac:chgData name="Josh Nisley" userId="86cf0808-8d1b-48f6-a118-f1659baab6d3" providerId="ADAL" clId="{0C3BC268-01D7-40E8-B884-11A279262123}" dt="2020-12-02T21:38:22.631" v="598" actId="26606"/>
          <ac:cxnSpMkLst>
            <pc:docMk/>
            <pc:sldMk cId="938962254" sldId="259"/>
            <ac:cxnSpMk id="1044" creationId="{8550A431-0B61-421B-B4B7-24C0CFF0F938}"/>
          </ac:cxnSpMkLst>
        </pc:cxnChg>
        <pc:cxnChg chg="add del">
          <ac:chgData name="Josh Nisley" userId="86cf0808-8d1b-48f6-a118-f1659baab6d3" providerId="ADAL" clId="{0C3BC268-01D7-40E8-B884-11A279262123}" dt="2020-12-02T21:38:22.631" v="598" actId="26606"/>
          <ac:cxnSpMkLst>
            <pc:docMk/>
            <pc:sldMk cId="938962254" sldId="259"/>
            <ac:cxnSpMk id="1047" creationId="{78FBE787-8B1D-40E5-8468-6F665BB5D7CB}"/>
          </ac:cxnSpMkLst>
        </pc:cxnChg>
        <pc:cxnChg chg="add">
          <ac:chgData name="Josh Nisley" userId="86cf0808-8d1b-48f6-a118-f1659baab6d3" providerId="ADAL" clId="{0C3BC268-01D7-40E8-B884-11A279262123}" dt="2020-12-02T21:40:35.025" v="609" actId="26606"/>
          <ac:cxnSpMkLst>
            <pc:docMk/>
            <pc:sldMk cId="938962254" sldId="259"/>
            <ac:cxnSpMk id="1048" creationId="{DC1E3AB1-2A8C-4607-9FAE-D8BDB280FE1A}"/>
          </ac:cxnSpMkLst>
        </pc:cxnChg>
        <pc:cxnChg chg="add del">
          <ac:chgData name="Josh Nisley" userId="86cf0808-8d1b-48f6-a118-f1659baab6d3" providerId="ADAL" clId="{0C3BC268-01D7-40E8-B884-11A279262123}" dt="2020-12-02T21:39:21.209" v="603" actId="26606"/>
          <ac:cxnSpMkLst>
            <pc:docMk/>
            <pc:sldMk cId="938962254" sldId="259"/>
            <ac:cxnSpMk id="1049" creationId="{4436E0F2-A64B-471E-93C0-8DFE08CC57C8}"/>
          </ac:cxnSpMkLst>
        </pc:cxnChg>
        <pc:cxnChg chg="add del">
          <ac:chgData name="Josh Nisley" userId="86cf0808-8d1b-48f6-a118-f1659baab6d3" providerId="ADAL" clId="{0C3BC268-01D7-40E8-B884-11A279262123}" dt="2020-12-02T21:39:21.209" v="603" actId="26606"/>
          <ac:cxnSpMkLst>
            <pc:docMk/>
            <pc:sldMk cId="938962254" sldId="259"/>
            <ac:cxnSpMk id="1050" creationId="{DC1E3AB1-2A8C-4607-9FAE-D8BDB280FE1A}"/>
          </ac:cxnSpMkLst>
        </pc:cxnChg>
        <pc:cxnChg chg="add del">
          <ac:chgData name="Josh Nisley" userId="86cf0808-8d1b-48f6-a118-f1659baab6d3" providerId="ADAL" clId="{0C3BC268-01D7-40E8-B884-11A279262123}" dt="2020-12-02T21:39:21.209" v="603" actId="26606"/>
          <ac:cxnSpMkLst>
            <pc:docMk/>
            <pc:sldMk cId="938962254" sldId="259"/>
            <ac:cxnSpMk id="1051" creationId="{26D66059-832F-40B6-A35F-F56C8F38A1E7}"/>
          </ac:cxnSpMkLst>
        </pc:cxnChg>
        <pc:cxnChg chg="add del">
          <ac:chgData name="Josh Nisley" userId="86cf0808-8d1b-48f6-a118-f1659baab6d3" providerId="ADAL" clId="{0C3BC268-01D7-40E8-B884-11A279262123}" dt="2020-12-02T21:39:21.209" v="603" actId="26606"/>
          <ac:cxnSpMkLst>
            <pc:docMk/>
            <pc:sldMk cId="938962254" sldId="259"/>
            <ac:cxnSpMk id="1052" creationId="{A515E2ED-7EA9-448D-83FA-54C3DF9723BD}"/>
          </ac:cxnSpMkLst>
        </pc:cxnChg>
        <pc:cxnChg chg="add del">
          <ac:chgData name="Josh Nisley" userId="86cf0808-8d1b-48f6-a118-f1659baab6d3" providerId="ADAL" clId="{0C3BC268-01D7-40E8-B884-11A279262123}" dt="2020-12-02T21:39:21.209" v="603" actId="26606"/>
          <ac:cxnSpMkLst>
            <pc:docMk/>
            <pc:sldMk cId="938962254" sldId="259"/>
            <ac:cxnSpMk id="1053" creationId="{20595356-EABD-4767-AC9D-EA21FF115EC0}"/>
          </ac:cxnSpMkLst>
        </pc:cxnChg>
        <pc:cxnChg chg="add del">
          <ac:chgData name="Josh Nisley" userId="86cf0808-8d1b-48f6-a118-f1659baab6d3" providerId="ADAL" clId="{0C3BC268-01D7-40E8-B884-11A279262123}" dt="2020-12-02T21:39:21.209" v="603" actId="26606"/>
          <ac:cxnSpMkLst>
            <pc:docMk/>
            <pc:sldMk cId="938962254" sldId="259"/>
            <ac:cxnSpMk id="1054" creationId="{28CD9F06-9628-469C-B788-A894E3E08281}"/>
          </ac:cxnSpMkLst>
        </pc:cxnChg>
        <pc:cxnChg chg="add del">
          <ac:chgData name="Josh Nisley" userId="86cf0808-8d1b-48f6-a118-f1659baab6d3" providerId="ADAL" clId="{0C3BC268-01D7-40E8-B884-11A279262123}" dt="2020-12-02T21:39:21.209" v="603" actId="26606"/>
          <ac:cxnSpMkLst>
            <pc:docMk/>
            <pc:sldMk cId="938962254" sldId="259"/>
            <ac:cxnSpMk id="1055" creationId="{8550A431-0B61-421B-B4B7-24C0CFF0F938}"/>
          </ac:cxnSpMkLst>
        </pc:cxnChg>
        <pc:cxnChg chg="add del">
          <ac:chgData name="Josh Nisley" userId="86cf0808-8d1b-48f6-a118-f1659baab6d3" providerId="ADAL" clId="{0C3BC268-01D7-40E8-B884-11A279262123}" dt="2020-12-02T21:39:21.209" v="603" actId="26606"/>
          <ac:cxnSpMkLst>
            <pc:docMk/>
            <pc:sldMk cId="938962254" sldId="259"/>
            <ac:cxnSpMk id="1057" creationId="{8C1DF613-CD5C-4D37-9F6C-843AFBBBDEF2}"/>
          </ac:cxnSpMkLst>
        </pc:cxnChg>
        <pc:cxnChg chg="add del">
          <ac:chgData name="Josh Nisley" userId="86cf0808-8d1b-48f6-a118-f1659baab6d3" providerId="ADAL" clId="{0C3BC268-01D7-40E8-B884-11A279262123}" dt="2020-12-02T21:39:21.209" v="603" actId="26606"/>
          <ac:cxnSpMkLst>
            <pc:docMk/>
            <pc:sldMk cId="938962254" sldId="259"/>
            <ac:cxnSpMk id="1058" creationId="{8CB56F5D-A737-4E56-BCDD-0F992B89C804}"/>
          </ac:cxnSpMkLst>
        </pc:cxnChg>
        <pc:cxnChg chg="add">
          <ac:chgData name="Josh Nisley" userId="86cf0808-8d1b-48f6-a118-f1659baab6d3" providerId="ADAL" clId="{0C3BC268-01D7-40E8-B884-11A279262123}" dt="2020-12-02T21:40:35.025" v="609" actId="26606"/>
          <ac:cxnSpMkLst>
            <pc:docMk/>
            <pc:sldMk cId="938962254" sldId="259"/>
            <ac:cxnSpMk id="1059" creationId="{26D66059-832F-40B6-A35F-F56C8F38A1E7}"/>
          </ac:cxnSpMkLst>
        </pc:cxnChg>
        <pc:cxnChg chg="add">
          <ac:chgData name="Josh Nisley" userId="86cf0808-8d1b-48f6-a118-f1659baab6d3" providerId="ADAL" clId="{0C3BC268-01D7-40E8-B884-11A279262123}" dt="2020-12-02T21:40:35.025" v="609" actId="26606"/>
          <ac:cxnSpMkLst>
            <pc:docMk/>
            <pc:sldMk cId="938962254" sldId="259"/>
            <ac:cxnSpMk id="1060" creationId="{A515E2ED-7EA9-448D-83FA-54C3DF9723BD}"/>
          </ac:cxnSpMkLst>
        </pc:cxnChg>
        <pc:cxnChg chg="add">
          <ac:chgData name="Josh Nisley" userId="86cf0808-8d1b-48f6-a118-f1659baab6d3" providerId="ADAL" clId="{0C3BC268-01D7-40E8-B884-11A279262123}" dt="2020-12-02T21:40:35.025" v="609" actId="26606"/>
          <ac:cxnSpMkLst>
            <pc:docMk/>
            <pc:sldMk cId="938962254" sldId="259"/>
            <ac:cxnSpMk id="1061" creationId="{20595356-EABD-4767-AC9D-EA21FF115EC0}"/>
          </ac:cxnSpMkLst>
        </pc:cxnChg>
        <pc:cxnChg chg="add">
          <ac:chgData name="Josh Nisley" userId="86cf0808-8d1b-48f6-a118-f1659baab6d3" providerId="ADAL" clId="{0C3BC268-01D7-40E8-B884-11A279262123}" dt="2020-12-02T21:40:35.025" v="609" actId="26606"/>
          <ac:cxnSpMkLst>
            <pc:docMk/>
            <pc:sldMk cId="938962254" sldId="259"/>
            <ac:cxnSpMk id="1062" creationId="{28CD9F06-9628-469C-B788-A894E3E08281}"/>
          </ac:cxnSpMkLst>
        </pc:cxnChg>
        <pc:cxnChg chg="add">
          <ac:chgData name="Josh Nisley" userId="86cf0808-8d1b-48f6-a118-f1659baab6d3" providerId="ADAL" clId="{0C3BC268-01D7-40E8-B884-11A279262123}" dt="2020-12-02T21:40:35.025" v="609" actId="26606"/>
          <ac:cxnSpMkLst>
            <pc:docMk/>
            <pc:sldMk cId="938962254" sldId="259"/>
            <ac:cxnSpMk id="1063" creationId="{8550A431-0B61-421B-B4B7-24C0CFF0F938}"/>
          </ac:cxnSpMkLst>
        </pc:cxnChg>
        <pc:cxnChg chg="add">
          <ac:chgData name="Josh Nisley" userId="86cf0808-8d1b-48f6-a118-f1659baab6d3" providerId="ADAL" clId="{0C3BC268-01D7-40E8-B884-11A279262123}" dt="2020-12-02T21:40:35.025" v="609" actId="26606"/>
          <ac:cxnSpMkLst>
            <pc:docMk/>
            <pc:sldMk cId="938962254" sldId="259"/>
            <ac:cxnSpMk id="1065" creationId="{13AC671C-E66F-43C5-A66A-C477339DD232}"/>
          </ac:cxnSpMkLst>
        </pc:cxnChg>
      </pc:sldChg>
      <pc:sldChg chg="addSp delSp modSp">
        <pc:chgData name="Josh Nisley" userId="86cf0808-8d1b-48f6-a118-f1659baab6d3" providerId="ADAL" clId="{0C3BC268-01D7-40E8-B884-11A279262123}" dt="2020-12-02T21:36:06.305" v="586"/>
        <pc:sldMkLst>
          <pc:docMk/>
          <pc:sldMk cId="2985534511" sldId="259"/>
        </pc:sldMkLst>
        <pc:spChg chg="del">
          <ac:chgData name="Josh Nisley" userId="86cf0808-8d1b-48f6-a118-f1659baab6d3" providerId="ADAL" clId="{0C3BC268-01D7-40E8-B884-11A279262123}" dt="2020-12-02T21:36:06.305" v="586"/>
          <ac:spMkLst>
            <pc:docMk/>
            <pc:sldMk cId="2985534511" sldId="259"/>
            <ac:spMk id="4" creationId="{4B5947F4-9DA3-4EA4-9384-EC2D12894DA1}"/>
          </ac:spMkLst>
        </pc:spChg>
        <pc:picChg chg="add mod">
          <ac:chgData name="Josh Nisley" userId="86cf0808-8d1b-48f6-a118-f1659baab6d3" providerId="ADAL" clId="{0C3BC268-01D7-40E8-B884-11A279262123}" dt="2020-12-02T21:36:06.305" v="586"/>
          <ac:picMkLst>
            <pc:docMk/>
            <pc:sldMk cId="2985534511" sldId="259"/>
            <ac:picMk id="1026" creationId="{38269607-5927-48E9-872E-34BD1DF92A44}"/>
          </ac:picMkLst>
        </pc:picChg>
      </pc:sldChg>
      <pc:sldChg chg="addSp delSp modSp new mod setBg">
        <pc:chgData name="Josh Nisley" userId="86cf0808-8d1b-48f6-a118-f1659baab6d3" providerId="ADAL" clId="{0C3BC268-01D7-40E8-B884-11A279262123}" dt="2020-12-02T21:48:18.019" v="733" actId="20577"/>
        <pc:sldMkLst>
          <pc:docMk/>
          <pc:sldMk cId="867485958" sldId="260"/>
        </pc:sldMkLst>
        <pc:spChg chg="mod">
          <ac:chgData name="Josh Nisley" userId="86cf0808-8d1b-48f6-a118-f1659baab6d3" providerId="ADAL" clId="{0C3BC268-01D7-40E8-B884-11A279262123}" dt="2020-12-02T21:47:33.328" v="684" actId="313"/>
          <ac:spMkLst>
            <pc:docMk/>
            <pc:sldMk cId="867485958" sldId="260"/>
            <ac:spMk id="2" creationId="{FB55F3DB-EA22-425D-A782-29460EA14295}"/>
          </ac:spMkLst>
        </pc:spChg>
        <pc:spChg chg="mod ord">
          <ac:chgData name="Josh Nisley" userId="86cf0808-8d1b-48f6-a118-f1659baab6d3" providerId="ADAL" clId="{0C3BC268-01D7-40E8-B884-11A279262123}" dt="2020-12-02T21:48:18.019" v="733" actId="20577"/>
          <ac:spMkLst>
            <pc:docMk/>
            <pc:sldMk cId="867485958" sldId="260"/>
            <ac:spMk id="3" creationId="{6202AFCB-771F-4052-9233-2C3973A8D44D}"/>
          </ac:spMkLst>
        </pc:spChg>
        <pc:spChg chg="del">
          <ac:chgData name="Josh Nisley" userId="86cf0808-8d1b-48f6-a118-f1659baab6d3" providerId="ADAL" clId="{0C3BC268-01D7-40E8-B884-11A279262123}" dt="2020-12-02T21:45:04.697" v="624" actId="931"/>
          <ac:spMkLst>
            <pc:docMk/>
            <pc:sldMk cId="867485958" sldId="260"/>
            <ac:spMk id="4" creationId="{6D962118-7C7E-4CA3-AADF-C803F4D9DFA4}"/>
          </ac:spMkLst>
        </pc:spChg>
        <pc:spChg chg="add del">
          <ac:chgData name="Josh Nisley" userId="86cf0808-8d1b-48f6-a118-f1659baab6d3" providerId="ADAL" clId="{0C3BC268-01D7-40E8-B884-11A279262123}" dt="2020-12-02T21:45:18.735" v="628" actId="26606"/>
          <ac:spMkLst>
            <pc:docMk/>
            <pc:sldMk cId="867485958" sldId="260"/>
            <ac:spMk id="25" creationId="{7E105210-61FE-4E9D-9076-A5618FDA8D0C}"/>
          </ac:spMkLst>
        </pc:spChg>
        <pc:spChg chg="add del">
          <ac:chgData name="Josh Nisley" userId="86cf0808-8d1b-48f6-a118-f1659baab6d3" providerId="ADAL" clId="{0C3BC268-01D7-40E8-B884-11A279262123}" dt="2020-12-02T21:45:24.094" v="630" actId="26606"/>
          <ac:spMkLst>
            <pc:docMk/>
            <pc:sldMk cId="867485958" sldId="260"/>
            <ac:spMk id="40" creationId="{21FBE127-D2A6-4FA3-A6B9-B8FD1DE4BE39}"/>
          </ac:spMkLst>
        </pc:spChg>
        <pc:spChg chg="add del">
          <ac:chgData name="Josh Nisley" userId="86cf0808-8d1b-48f6-a118-f1659baab6d3" providerId="ADAL" clId="{0C3BC268-01D7-40E8-B884-11A279262123}" dt="2020-12-02T21:45:38.630" v="632" actId="26606"/>
          <ac:spMkLst>
            <pc:docMk/>
            <pc:sldMk cId="867485958" sldId="260"/>
            <ac:spMk id="51" creationId="{7E105210-61FE-4E9D-9076-A5618FDA8D0C}"/>
          </ac:spMkLst>
        </pc:spChg>
        <pc:spChg chg="add">
          <ac:chgData name="Josh Nisley" userId="86cf0808-8d1b-48f6-a118-f1659baab6d3" providerId="ADAL" clId="{0C3BC268-01D7-40E8-B884-11A279262123}" dt="2020-12-02T21:45:38.630" v="632" actId="26606"/>
          <ac:spMkLst>
            <pc:docMk/>
            <pc:sldMk cId="867485958" sldId="260"/>
            <ac:spMk id="72" creationId="{21FBE127-D2A6-4FA3-A6B9-B8FD1DE4BE39}"/>
          </ac:spMkLst>
        </pc:spChg>
        <pc:picChg chg="add mod">
          <ac:chgData name="Josh Nisley" userId="86cf0808-8d1b-48f6-a118-f1659baab6d3" providerId="ADAL" clId="{0C3BC268-01D7-40E8-B884-11A279262123}" dt="2020-12-02T21:45:38.630" v="632" actId="26606"/>
          <ac:picMkLst>
            <pc:docMk/>
            <pc:sldMk cId="867485958" sldId="260"/>
            <ac:picMk id="6" creationId="{92D91D2F-C102-4C69-80E9-07C887E15117}"/>
          </ac:picMkLst>
        </pc:picChg>
        <pc:cxnChg chg="add del">
          <ac:chgData name="Josh Nisley" userId="86cf0808-8d1b-48f6-a118-f1659baab6d3" providerId="ADAL" clId="{0C3BC268-01D7-40E8-B884-11A279262123}" dt="2020-12-02T21:45:18.735" v="628" actId="26606"/>
          <ac:cxnSpMkLst>
            <pc:docMk/>
            <pc:sldMk cId="867485958" sldId="260"/>
            <ac:cxnSpMk id="11" creationId="{4436E0F2-A64B-471E-93C0-8DFE08CC57C8}"/>
          </ac:cxnSpMkLst>
        </pc:cxnChg>
        <pc:cxnChg chg="add del">
          <ac:chgData name="Josh Nisley" userId="86cf0808-8d1b-48f6-a118-f1659baab6d3" providerId="ADAL" clId="{0C3BC268-01D7-40E8-B884-11A279262123}" dt="2020-12-02T21:45:18.735" v="628" actId="26606"/>
          <ac:cxnSpMkLst>
            <pc:docMk/>
            <pc:sldMk cId="867485958" sldId="260"/>
            <ac:cxnSpMk id="13" creationId="{DC1E3AB1-2A8C-4607-9FAE-D8BDB280FE1A}"/>
          </ac:cxnSpMkLst>
        </pc:cxnChg>
        <pc:cxnChg chg="add del">
          <ac:chgData name="Josh Nisley" userId="86cf0808-8d1b-48f6-a118-f1659baab6d3" providerId="ADAL" clId="{0C3BC268-01D7-40E8-B884-11A279262123}" dt="2020-12-02T21:45:18.735" v="628" actId="26606"/>
          <ac:cxnSpMkLst>
            <pc:docMk/>
            <pc:sldMk cId="867485958" sldId="260"/>
            <ac:cxnSpMk id="15" creationId="{26D66059-832F-40B6-A35F-F56C8F38A1E7}"/>
          </ac:cxnSpMkLst>
        </pc:cxnChg>
        <pc:cxnChg chg="add del">
          <ac:chgData name="Josh Nisley" userId="86cf0808-8d1b-48f6-a118-f1659baab6d3" providerId="ADAL" clId="{0C3BC268-01D7-40E8-B884-11A279262123}" dt="2020-12-02T21:45:18.735" v="628" actId="26606"/>
          <ac:cxnSpMkLst>
            <pc:docMk/>
            <pc:sldMk cId="867485958" sldId="260"/>
            <ac:cxnSpMk id="17" creationId="{A515E2ED-7EA9-448D-83FA-54C3DF9723BD}"/>
          </ac:cxnSpMkLst>
        </pc:cxnChg>
        <pc:cxnChg chg="add del">
          <ac:chgData name="Josh Nisley" userId="86cf0808-8d1b-48f6-a118-f1659baab6d3" providerId="ADAL" clId="{0C3BC268-01D7-40E8-B884-11A279262123}" dt="2020-12-02T21:45:18.735" v="628" actId="26606"/>
          <ac:cxnSpMkLst>
            <pc:docMk/>
            <pc:sldMk cId="867485958" sldId="260"/>
            <ac:cxnSpMk id="19" creationId="{20595356-EABD-4767-AC9D-EA21FF115EC0}"/>
          </ac:cxnSpMkLst>
        </pc:cxnChg>
        <pc:cxnChg chg="add del">
          <ac:chgData name="Josh Nisley" userId="86cf0808-8d1b-48f6-a118-f1659baab6d3" providerId="ADAL" clId="{0C3BC268-01D7-40E8-B884-11A279262123}" dt="2020-12-02T21:45:18.735" v="628" actId="26606"/>
          <ac:cxnSpMkLst>
            <pc:docMk/>
            <pc:sldMk cId="867485958" sldId="260"/>
            <ac:cxnSpMk id="21" creationId="{28CD9F06-9628-469C-B788-A894E3E08281}"/>
          </ac:cxnSpMkLst>
        </pc:cxnChg>
        <pc:cxnChg chg="add del">
          <ac:chgData name="Josh Nisley" userId="86cf0808-8d1b-48f6-a118-f1659baab6d3" providerId="ADAL" clId="{0C3BC268-01D7-40E8-B884-11A279262123}" dt="2020-12-02T21:45:18.735" v="628" actId="26606"/>
          <ac:cxnSpMkLst>
            <pc:docMk/>
            <pc:sldMk cId="867485958" sldId="260"/>
            <ac:cxnSpMk id="23" creationId="{8550A431-0B61-421B-B4B7-24C0CFF0F938}"/>
          </ac:cxnSpMkLst>
        </pc:cxnChg>
        <pc:cxnChg chg="add del">
          <ac:chgData name="Josh Nisley" userId="86cf0808-8d1b-48f6-a118-f1659baab6d3" providerId="ADAL" clId="{0C3BC268-01D7-40E8-B884-11A279262123}" dt="2020-12-02T21:45:18.735" v="628" actId="26606"/>
          <ac:cxnSpMkLst>
            <pc:docMk/>
            <pc:sldMk cId="867485958" sldId="260"/>
            <ac:cxnSpMk id="27" creationId="{8C1DF613-CD5C-4D37-9F6C-843AFBBBDEF2}"/>
          </ac:cxnSpMkLst>
        </pc:cxnChg>
        <pc:cxnChg chg="add del">
          <ac:chgData name="Josh Nisley" userId="86cf0808-8d1b-48f6-a118-f1659baab6d3" providerId="ADAL" clId="{0C3BC268-01D7-40E8-B884-11A279262123}" dt="2020-12-02T21:45:18.735" v="628" actId="26606"/>
          <ac:cxnSpMkLst>
            <pc:docMk/>
            <pc:sldMk cId="867485958" sldId="260"/>
            <ac:cxnSpMk id="29" creationId="{8CB56F5D-A737-4E56-BCDD-0F992B89C804}"/>
          </ac:cxnSpMkLst>
        </pc:cxnChg>
        <pc:cxnChg chg="add del">
          <ac:chgData name="Josh Nisley" userId="86cf0808-8d1b-48f6-a118-f1659baab6d3" providerId="ADAL" clId="{0C3BC268-01D7-40E8-B884-11A279262123}" dt="2020-12-02T21:45:24.094" v="630" actId="26606"/>
          <ac:cxnSpMkLst>
            <pc:docMk/>
            <pc:sldMk cId="867485958" sldId="260"/>
            <ac:cxnSpMk id="31" creationId="{D292DBC3-1A72-41ED-8432-D0D64FD63148}"/>
          </ac:cxnSpMkLst>
        </pc:cxnChg>
        <pc:cxnChg chg="add del">
          <ac:chgData name="Josh Nisley" userId="86cf0808-8d1b-48f6-a118-f1659baab6d3" providerId="ADAL" clId="{0C3BC268-01D7-40E8-B884-11A279262123}" dt="2020-12-02T21:45:24.094" v="630" actId="26606"/>
          <ac:cxnSpMkLst>
            <pc:docMk/>
            <pc:sldMk cId="867485958" sldId="260"/>
            <ac:cxnSpMk id="32" creationId="{4436E0F2-A64B-471E-93C0-8DFE08CC57C8}"/>
          </ac:cxnSpMkLst>
        </pc:cxnChg>
        <pc:cxnChg chg="add del">
          <ac:chgData name="Josh Nisley" userId="86cf0808-8d1b-48f6-a118-f1659baab6d3" providerId="ADAL" clId="{0C3BC268-01D7-40E8-B884-11A279262123}" dt="2020-12-02T21:45:24.094" v="630" actId="26606"/>
          <ac:cxnSpMkLst>
            <pc:docMk/>
            <pc:sldMk cId="867485958" sldId="260"/>
            <ac:cxnSpMk id="33" creationId="{99309E4A-5F81-4CAB-B5DB-AB4EB90C7126}"/>
          </ac:cxnSpMkLst>
        </pc:cxnChg>
        <pc:cxnChg chg="add del">
          <ac:chgData name="Josh Nisley" userId="86cf0808-8d1b-48f6-a118-f1659baab6d3" providerId="ADAL" clId="{0C3BC268-01D7-40E8-B884-11A279262123}" dt="2020-12-02T21:45:24.094" v="630" actId="26606"/>
          <ac:cxnSpMkLst>
            <pc:docMk/>
            <pc:sldMk cId="867485958" sldId="260"/>
            <ac:cxnSpMk id="34" creationId="{DC1E3AB1-2A8C-4607-9FAE-D8BDB280FE1A}"/>
          </ac:cxnSpMkLst>
        </pc:cxnChg>
        <pc:cxnChg chg="add del">
          <ac:chgData name="Josh Nisley" userId="86cf0808-8d1b-48f6-a118-f1659baab6d3" providerId="ADAL" clId="{0C3BC268-01D7-40E8-B884-11A279262123}" dt="2020-12-02T21:45:24.094" v="630" actId="26606"/>
          <ac:cxnSpMkLst>
            <pc:docMk/>
            <pc:sldMk cId="867485958" sldId="260"/>
            <ac:cxnSpMk id="35" creationId="{26D66059-832F-40B6-A35F-F56C8F38A1E7}"/>
          </ac:cxnSpMkLst>
        </pc:cxnChg>
        <pc:cxnChg chg="add del">
          <ac:chgData name="Josh Nisley" userId="86cf0808-8d1b-48f6-a118-f1659baab6d3" providerId="ADAL" clId="{0C3BC268-01D7-40E8-B884-11A279262123}" dt="2020-12-02T21:45:24.094" v="630" actId="26606"/>
          <ac:cxnSpMkLst>
            <pc:docMk/>
            <pc:sldMk cId="867485958" sldId="260"/>
            <ac:cxnSpMk id="36" creationId="{A515E2ED-7EA9-448D-83FA-54C3DF9723BD}"/>
          </ac:cxnSpMkLst>
        </pc:cxnChg>
        <pc:cxnChg chg="add del">
          <ac:chgData name="Josh Nisley" userId="86cf0808-8d1b-48f6-a118-f1659baab6d3" providerId="ADAL" clId="{0C3BC268-01D7-40E8-B884-11A279262123}" dt="2020-12-02T21:45:24.094" v="630" actId="26606"/>
          <ac:cxnSpMkLst>
            <pc:docMk/>
            <pc:sldMk cId="867485958" sldId="260"/>
            <ac:cxnSpMk id="37" creationId="{20595356-EABD-4767-AC9D-EA21FF115EC0}"/>
          </ac:cxnSpMkLst>
        </pc:cxnChg>
        <pc:cxnChg chg="add del">
          <ac:chgData name="Josh Nisley" userId="86cf0808-8d1b-48f6-a118-f1659baab6d3" providerId="ADAL" clId="{0C3BC268-01D7-40E8-B884-11A279262123}" dt="2020-12-02T21:45:24.094" v="630" actId="26606"/>
          <ac:cxnSpMkLst>
            <pc:docMk/>
            <pc:sldMk cId="867485958" sldId="260"/>
            <ac:cxnSpMk id="38" creationId="{28CD9F06-9628-469C-B788-A894E3E08281}"/>
          </ac:cxnSpMkLst>
        </pc:cxnChg>
        <pc:cxnChg chg="add del">
          <ac:chgData name="Josh Nisley" userId="86cf0808-8d1b-48f6-a118-f1659baab6d3" providerId="ADAL" clId="{0C3BC268-01D7-40E8-B884-11A279262123}" dt="2020-12-02T21:45:24.094" v="630" actId="26606"/>
          <ac:cxnSpMkLst>
            <pc:docMk/>
            <pc:sldMk cId="867485958" sldId="260"/>
            <ac:cxnSpMk id="39" creationId="{8550A431-0B61-421B-B4B7-24C0CFF0F938}"/>
          </ac:cxnSpMkLst>
        </pc:cxnChg>
        <pc:cxnChg chg="add del">
          <ac:chgData name="Josh Nisley" userId="86cf0808-8d1b-48f6-a118-f1659baab6d3" providerId="ADAL" clId="{0C3BC268-01D7-40E8-B884-11A279262123}" dt="2020-12-02T21:45:24.094" v="630" actId="26606"/>
          <ac:cxnSpMkLst>
            <pc:docMk/>
            <pc:sldMk cId="867485958" sldId="260"/>
            <ac:cxnSpMk id="41" creationId="{DDD9C044-4B08-47CC-852C-B22B09675A8C}"/>
          </ac:cxnSpMkLst>
        </pc:cxnChg>
        <pc:cxnChg chg="add del">
          <ac:chgData name="Josh Nisley" userId="86cf0808-8d1b-48f6-a118-f1659baab6d3" providerId="ADAL" clId="{0C3BC268-01D7-40E8-B884-11A279262123}" dt="2020-12-02T21:45:24.094" v="630" actId="26606"/>
          <ac:cxnSpMkLst>
            <pc:docMk/>
            <pc:sldMk cId="867485958" sldId="260"/>
            <ac:cxnSpMk id="42" creationId="{5033687E-2F83-4E90-B11A-4B998C15403E}"/>
          </ac:cxnSpMkLst>
        </pc:cxnChg>
        <pc:cxnChg chg="add del">
          <ac:chgData name="Josh Nisley" userId="86cf0808-8d1b-48f6-a118-f1659baab6d3" providerId="ADAL" clId="{0C3BC268-01D7-40E8-B884-11A279262123}" dt="2020-12-02T21:45:38.630" v="632" actId="26606"/>
          <ac:cxnSpMkLst>
            <pc:docMk/>
            <pc:sldMk cId="867485958" sldId="260"/>
            <ac:cxnSpMk id="44" creationId="{4436E0F2-A64B-471E-93C0-8DFE08CC57C8}"/>
          </ac:cxnSpMkLst>
        </pc:cxnChg>
        <pc:cxnChg chg="add del">
          <ac:chgData name="Josh Nisley" userId="86cf0808-8d1b-48f6-a118-f1659baab6d3" providerId="ADAL" clId="{0C3BC268-01D7-40E8-B884-11A279262123}" dt="2020-12-02T21:45:38.630" v="632" actId="26606"/>
          <ac:cxnSpMkLst>
            <pc:docMk/>
            <pc:sldMk cId="867485958" sldId="260"/>
            <ac:cxnSpMk id="45" creationId="{DC1E3AB1-2A8C-4607-9FAE-D8BDB280FE1A}"/>
          </ac:cxnSpMkLst>
        </pc:cxnChg>
        <pc:cxnChg chg="add del">
          <ac:chgData name="Josh Nisley" userId="86cf0808-8d1b-48f6-a118-f1659baab6d3" providerId="ADAL" clId="{0C3BC268-01D7-40E8-B884-11A279262123}" dt="2020-12-02T21:45:38.630" v="632" actId="26606"/>
          <ac:cxnSpMkLst>
            <pc:docMk/>
            <pc:sldMk cId="867485958" sldId="260"/>
            <ac:cxnSpMk id="46" creationId="{26D66059-832F-40B6-A35F-F56C8F38A1E7}"/>
          </ac:cxnSpMkLst>
        </pc:cxnChg>
        <pc:cxnChg chg="add del">
          <ac:chgData name="Josh Nisley" userId="86cf0808-8d1b-48f6-a118-f1659baab6d3" providerId="ADAL" clId="{0C3BC268-01D7-40E8-B884-11A279262123}" dt="2020-12-02T21:45:38.630" v="632" actId="26606"/>
          <ac:cxnSpMkLst>
            <pc:docMk/>
            <pc:sldMk cId="867485958" sldId="260"/>
            <ac:cxnSpMk id="47" creationId="{A515E2ED-7EA9-448D-83FA-54C3DF9723BD}"/>
          </ac:cxnSpMkLst>
        </pc:cxnChg>
        <pc:cxnChg chg="add del">
          <ac:chgData name="Josh Nisley" userId="86cf0808-8d1b-48f6-a118-f1659baab6d3" providerId="ADAL" clId="{0C3BC268-01D7-40E8-B884-11A279262123}" dt="2020-12-02T21:45:38.630" v="632" actId="26606"/>
          <ac:cxnSpMkLst>
            <pc:docMk/>
            <pc:sldMk cId="867485958" sldId="260"/>
            <ac:cxnSpMk id="48" creationId="{20595356-EABD-4767-AC9D-EA21FF115EC0}"/>
          </ac:cxnSpMkLst>
        </pc:cxnChg>
        <pc:cxnChg chg="add del">
          <ac:chgData name="Josh Nisley" userId="86cf0808-8d1b-48f6-a118-f1659baab6d3" providerId="ADAL" clId="{0C3BC268-01D7-40E8-B884-11A279262123}" dt="2020-12-02T21:45:38.630" v="632" actId="26606"/>
          <ac:cxnSpMkLst>
            <pc:docMk/>
            <pc:sldMk cId="867485958" sldId="260"/>
            <ac:cxnSpMk id="49" creationId="{28CD9F06-9628-469C-B788-A894E3E08281}"/>
          </ac:cxnSpMkLst>
        </pc:cxnChg>
        <pc:cxnChg chg="add del">
          <ac:chgData name="Josh Nisley" userId="86cf0808-8d1b-48f6-a118-f1659baab6d3" providerId="ADAL" clId="{0C3BC268-01D7-40E8-B884-11A279262123}" dt="2020-12-02T21:45:38.630" v="632" actId="26606"/>
          <ac:cxnSpMkLst>
            <pc:docMk/>
            <pc:sldMk cId="867485958" sldId="260"/>
            <ac:cxnSpMk id="50" creationId="{8550A431-0B61-421B-B4B7-24C0CFF0F938}"/>
          </ac:cxnSpMkLst>
        </pc:cxnChg>
        <pc:cxnChg chg="add del">
          <ac:chgData name="Josh Nisley" userId="86cf0808-8d1b-48f6-a118-f1659baab6d3" providerId="ADAL" clId="{0C3BC268-01D7-40E8-B884-11A279262123}" dt="2020-12-02T21:45:38.630" v="632" actId="26606"/>
          <ac:cxnSpMkLst>
            <pc:docMk/>
            <pc:sldMk cId="867485958" sldId="260"/>
            <ac:cxnSpMk id="52" creationId="{8C1DF613-CD5C-4D37-9F6C-843AFBBBDEF2}"/>
          </ac:cxnSpMkLst>
        </pc:cxnChg>
        <pc:cxnChg chg="add del">
          <ac:chgData name="Josh Nisley" userId="86cf0808-8d1b-48f6-a118-f1659baab6d3" providerId="ADAL" clId="{0C3BC268-01D7-40E8-B884-11A279262123}" dt="2020-12-02T21:45:38.630" v="632" actId="26606"/>
          <ac:cxnSpMkLst>
            <pc:docMk/>
            <pc:sldMk cId="867485958" sldId="260"/>
            <ac:cxnSpMk id="53" creationId="{8CB56F5D-A737-4E56-BCDD-0F992B89C804}"/>
          </ac:cxnSpMkLst>
        </pc:cxnChg>
        <pc:cxnChg chg="add">
          <ac:chgData name="Josh Nisley" userId="86cf0808-8d1b-48f6-a118-f1659baab6d3" providerId="ADAL" clId="{0C3BC268-01D7-40E8-B884-11A279262123}" dt="2020-12-02T21:45:38.630" v="632" actId="26606"/>
          <ac:cxnSpMkLst>
            <pc:docMk/>
            <pc:sldMk cId="867485958" sldId="260"/>
            <ac:cxnSpMk id="58" creationId="{4436E0F2-A64B-471E-93C0-8DFE08CC57C8}"/>
          </ac:cxnSpMkLst>
        </pc:cxnChg>
        <pc:cxnChg chg="add">
          <ac:chgData name="Josh Nisley" userId="86cf0808-8d1b-48f6-a118-f1659baab6d3" providerId="ADAL" clId="{0C3BC268-01D7-40E8-B884-11A279262123}" dt="2020-12-02T21:45:38.630" v="632" actId="26606"/>
          <ac:cxnSpMkLst>
            <pc:docMk/>
            <pc:sldMk cId="867485958" sldId="260"/>
            <ac:cxnSpMk id="60" creationId="{DC1E3AB1-2A8C-4607-9FAE-D8BDB280FE1A}"/>
          </ac:cxnSpMkLst>
        </pc:cxnChg>
        <pc:cxnChg chg="add">
          <ac:chgData name="Josh Nisley" userId="86cf0808-8d1b-48f6-a118-f1659baab6d3" providerId="ADAL" clId="{0C3BC268-01D7-40E8-B884-11A279262123}" dt="2020-12-02T21:45:38.630" v="632" actId="26606"/>
          <ac:cxnSpMkLst>
            <pc:docMk/>
            <pc:sldMk cId="867485958" sldId="260"/>
            <ac:cxnSpMk id="62" creationId="{26D66059-832F-40B6-A35F-F56C8F38A1E7}"/>
          </ac:cxnSpMkLst>
        </pc:cxnChg>
        <pc:cxnChg chg="add">
          <ac:chgData name="Josh Nisley" userId="86cf0808-8d1b-48f6-a118-f1659baab6d3" providerId="ADAL" clId="{0C3BC268-01D7-40E8-B884-11A279262123}" dt="2020-12-02T21:45:38.630" v="632" actId="26606"/>
          <ac:cxnSpMkLst>
            <pc:docMk/>
            <pc:sldMk cId="867485958" sldId="260"/>
            <ac:cxnSpMk id="64" creationId="{A515E2ED-7EA9-448D-83FA-54C3DF9723BD}"/>
          </ac:cxnSpMkLst>
        </pc:cxnChg>
        <pc:cxnChg chg="add">
          <ac:chgData name="Josh Nisley" userId="86cf0808-8d1b-48f6-a118-f1659baab6d3" providerId="ADAL" clId="{0C3BC268-01D7-40E8-B884-11A279262123}" dt="2020-12-02T21:45:38.630" v="632" actId="26606"/>
          <ac:cxnSpMkLst>
            <pc:docMk/>
            <pc:sldMk cId="867485958" sldId="260"/>
            <ac:cxnSpMk id="66" creationId="{20595356-EABD-4767-AC9D-EA21FF115EC0}"/>
          </ac:cxnSpMkLst>
        </pc:cxnChg>
        <pc:cxnChg chg="add">
          <ac:chgData name="Josh Nisley" userId="86cf0808-8d1b-48f6-a118-f1659baab6d3" providerId="ADAL" clId="{0C3BC268-01D7-40E8-B884-11A279262123}" dt="2020-12-02T21:45:38.630" v="632" actId="26606"/>
          <ac:cxnSpMkLst>
            <pc:docMk/>
            <pc:sldMk cId="867485958" sldId="260"/>
            <ac:cxnSpMk id="68" creationId="{28CD9F06-9628-469C-B788-A894E3E08281}"/>
          </ac:cxnSpMkLst>
        </pc:cxnChg>
        <pc:cxnChg chg="add">
          <ac:chgData name="Josh Nisley" userId="86cf0808-8d1b-48f6-a118-f1659baab6d3" providerId="ADAL" clId="{0C3BC268-01D7-40E8-B884-11A279262123}" dt="2020-12-02T21:45:38.630" v="632" actId="26606"/>
          <ac:cxnSpMkLst>
            <pc:docMk/>
            <pc:sldMk cId="867485958" sldId="260"/>
            <ac:cxnSpMk id="70" creationId="{8550A431-0B61-421B-B4B7-24C0CFF0F938}"/>
          </ac:cxnSpMkLst>
        </pc:cxnChg>
        <pc:cxnChg chg="add">
          <ac:chgData name="Josh Nisley" userId="86cf0808-8d1b-48f6-a118-f1659baab6d3" providerId="ADAL" clId="{0C3BC268-01D7-40E8-B884-11A279262123}" dt="2020-12-02T21:45:38.630" v="632" actId="26606"/>
          <ac:cxnSpMkLst>
            <pc:docMk/>
            <pc:sldMk cId="867485958" sldId="260"/>
            <ac:cxnSpMk id="74" creationId="{DDD9C044-4B08-47CC-852C-B22B09675A8C}"/>
          </ac:cxnSpMkLst>
        </pc:cxnChg>
        <pc:cxnChg chg="add">
          <ac:chgData name="Josh Nisley" userId="86cf0808-8d1b-48f6-a118-f1659baab6d3" providerId="ADAL" clId="{0C3BC268-01D7-40E8-B884-11A279262123}" dt="2020-12-02T21:45:38.630" v="632" actId="26606"/>
          <ac:cxnSpMkLst>
            <pc:docMk/>
            <pc:sldMk cId="867485958" sldId="260"/>
            <ac:cxnSpMk id="76" creationId="{5033687E-2F83-4E90-B11A-4B998C15403E}"/>
          </ac:cxnSpMkLst>
        </pc:cxnChg>
        <pc:cxnChg chg="add">
          <ac:chgData name="Josh Nisley" userId="86cf0808-8d1b-48f6-a118-f1659baab6d3" providerId="ADAL" clId="{0C3BC268-01D7-40E8-B884-11A279262123}" dt="2020-12-02T21:45:38.630" v="632" actId="26606"/>
          <ac:cxnSpMkLst>
            <pc:docMk/>
            <pc:sldMk cId="867485958" sldId="260"/>
            <ac:cxnSpMk id="78" creationId="{D292DBC3-1A72-41ED-8432-D0D64FD63148}"/>
          </ac:cxnSpMkLst>
        </pc:cxnChg>
        <pc:cxnChg chg="add">
          <ac:chgData name="Josh Nisley" userId="86cf0808-8d1b-48f6-a118-f1659baab6d3" providerId="ADAL" clId="{0C3BC268-01D7-40E8-B884-11A279262123}" dt="2020-12-02T21:45:38.630" v="632" actId="26606"/>
          <ac:cxnSpMkLst>
            <pc:docMk/>
            <pc:sldMk cId="867485958" sldId="260"/>
            <ac:cxnSpMk id="80" creationId="{99309E4A-5F81-4CAB-B5DB-AB4EB90C7126}"/>
          </ac:cxnSpMkLst>
        </pc:cxnChg>
      </pc:sldChg>
      <pc:sldChg chg="addSp delSp modSp new add del mod setBg">
        <pc:chgData name="Josh Nisley" userId="86cf0808-8d1b-48f6-a118-f1659baab6d3" providerId="ADAL" clId="{0C3BC268-01D7-40E8-B884-11A279262123}" dt="2020-12-02T21:56:46.703" v="834" actId="255"/>
        <pc:sldMkLst>
          <pc:docMk/>
          <pc:sldMk cId="888918710" sldId="261"/>
        </pc:sldMkLst>
        <pc:spChg chg="mod">
          <ac:chgData name="Josh Nisley" userId="86cf0808-8d1b-48f6-a118-f1659baab6d3" providerId="ADAL" clId="{0C3BC268-01D7-40E8-B884-11A279262123}" dt="2020-12-02T21:56:46.703" v="834" actId="255"/>
          <ac:spMkLst>
            <pc:docMk/>
            <pc:sldMk cId="888918710" sldId="261"/>
            <ac:spMk id="2" creationId="{B0F1DFEB-F229-46C8-AC0A-40F19C6ABA54}"/>
          </ac:spMkLst>
        </pc:spChg>
        <pc:spChg chg="add del">
          <ac:chgData name="Josh Nisley" userId="86cf0808-8d1b-48f6-a118-f1659baab6d3" providerId="ADAL" clId="{0C3BC268-01D7-40E8-B884-11A279262123}" dt="2020-12-02T21:55:56.592" v="818" actId="26606"/>
          <ac:spMkLst>
            <pc:docMk/>
            <pc:sldMk cId="888918710" sldId="261"/>
            <ac:spMk id="89" creationId="{2B78D151-52A1-46B3-8374-570DA802E9A5}"/>
          </ac:spMkLst>
        </pc:spChg>
        <pc:spChg chg="add del">
          <ac:chgData name="Josh Nisley" userId="86cf0808-8d1b-48f6-a118-f1659baab6d3" providerId="ADAL" clId="{0C3BC268-01D7-40E8-B884-11A279262123}" dt="2020-12-02T21:55:56.592" v="818" actId="26606"/>
          <ac:spMkLst>
            <pc:docMk/>
            <pc:sldMk cId="888918710" sldId="261"/>
            <ac:spMk id="91" creationId="{6C745475-F6E1-4944-B2F1-A82F3444F7EE}"/>
          </ac:spMkLst>
        </pc:spChg>
        <pc:spChg chg="add del">
          <ac:chgData name="Josh Nisley" userId="86cf0808-8d1b-48f6-a118-f1659baab6d3" providerId="ADAL" clId="{0C3BC268-01D7-40E8-B884-11A279262123}" dt="2020-12-02T21:55:56.592" v="818" actId="26606"/>
          <ac:spMkLst>
            <pc:docMk/>
            <pc:sldMk cId="888918710" sldId="261"/>
            <ac:spMk id="5126" creationId="{AA0D5877-BB04-407D-8FE5-A297A7F6F742}"/>
          </ac:spMkLst>
        </pc:spChg>
        <pc:spChg chg="add del">
          <ac:chgData name="Josh Nisley" userId="86cf0808-8d1b-48f6-a118-f1659baab6d3" providerId="ADAL" clId="{0C3BC268-01D7-40E8-B884-11A279262123}" dt="2020-12-02T21:56:17.116" v="820" actId="26606"/>
          <ac:spMkLst>
            <pc:docMk/>
            <pc:sldMk cId="888918710" sldId="261"/>
            <ac:spMk id="5134" creationId="{6FB6C175-5BF6-4795-9CF8-D82B2413CC33}"/>
          </ac:spMkLst>
        </pc:spChg>
        <pc:spChg chg="add">
          <ac:chgData name="Josh Nisley" userId="86cf0808-8d1b-48f6-a118-f1659baab6d3" providerId="ADAL" clId="{0C3BC268-01D7-40E8-B884-11A279262123}" dt="2020-12-02T21:56:17.143" v="821" actId="26606"/>
          <ac:spMkLst>
            <pc:docMk/>
            <pc:sldMk cId="888918710" sldId="261"/>
            <ac:spMk id="5146" creationId="{2B78D151-52A1-46B3-8374-570DA802E9A5}"/>
          </ac:spMkLst>
        </pc:spChg>
        <pc:spChg chg="add">
          <ac:chgData name="Josh Nisley" userId="86cf0808-8d1b-48f6-a118-f1659baab6d3" providerId="ADAL" clId="{0C3BC268-01D7-40E8-B884-11A279262123}" dt="2020-12-02T21:56:17.143" v="821" actId="26606"/>
          <ac:spMkLst>
            <pc:docMk/>
            <pc:sldMk cId="888918710" sldId="261"/>
            <ac:spMk id="5147" creationId="{4812B206-25E9-4F8B-AED7-8353BA6254B7}"/>
          </ac:spMkLst>
        </pc:spChg>
        <pc:picChg chg="mod ord">
          <ac:chgData name="Josh Nisley" userId="86cf0808-8d1b-48f6-a118-f1659baab6d3" providerId="ADAL" clId="{0C3BC268-01D7-40E8-B884-11A279262123}" dt="2020-12-02T21:56:17.143" v="821" actId="26606"/>
          <ac:picMkLst>
            <pc:docMk/>
            <pc:sldMk cId="888918710" sldId="261"/>
            <ac:picMk id="2050" creationId="{C75C41AD-3A23-481B-B399-DB0B6C3B29EE}"/>
          </ac:picMkLst>
        </pc:picChg>
        <pc:picChg chg="mod">
          <ac:chgData name="Josh Nisley" userId="86cf0808-8d1b-48f6-a118-f1659baab6d3" providerId="ADAL" clId="{0C3BC268-01D7-40E8-B884-11A279262123}" dt="2020-12-02T21:56:17.143" v="821" actId="26606"/>
          <ac:picMkLst>
            <pc:docMk/>
            <pc:sldMk cId="888918710" sldId="261"/>
            <ac:picMk id="3074" creationId="{269E876C-9DD5-42BF-867D-B76F3E814509}"/>
          </ac:picMkLst>
        </pc:picChg>
        <pc:picChg chg="mod">
          <ac:chgData name="Josh Nisley" userId="86cf0808-8d1b-48f6-a118-f1659baab6d3" providerId="ADAL" clId="{0C3BC268-01D7-40E8-B884-11A279262123}" dt="2020-12-02T21:56:17.143" v="821" actId="26606"/>
          <ac:picMkLst>
            <pc:docMk/>
            <pc:sldMk cId="888918710" sldId="261"/>
            <ac:picMk id="5122" creationId="{AA9CEC2C-A557-454B-AE3C-F82D68ECD8D9}"/>
          </ac:picMkLst>
        </pc:picChg>
        <pc:cxnChg chg="add del">
          <ac:chgData name="Josh Nisley" userId="86cf0808-8d1b-48f6-a118-f1659baab6d3" providerId="ADAL" clId="{0C3BC268-01D7-40E8-B884-11A279262123}" dt="2020-12-02T21:56:17.116" v="820" actId="26606"/>
          <ac:cxnSpMkLst>
            <pc:docMk/>
            <pc:sldMk cId="888918710" sldId="261"/>
            <ac:cxnSpMk id="73" creationId="{4436E0F2-A64B-471E-93C0-8DFE08CC57C8}"/>
          </ac:cxnSpMkLst>
        </pc:cxnChg>
        <pc:cxnChg chg="add del">
          <ac:chgData name="Josh Nisley" userId="86cf0808-8d1b-48f6-a118-f1659baab6d3" providerId="ADAL" clId="{0C3BC268-01D7-40E8-B884-11A279262123}" dt="2020-12-02T21:55:56.592" v="818" actId="26606"/>
          <ac:cxnSpMkLst>
            <pc:docMk/>
            <pc:sldMk cId="888918710" sldId="261"/>
            <ac:cxnSpMk id="75" creationId="{4436E0F2-A64B-471E-93C0-8DFE08CC57C8}"/>
          </ac:cxnSpMkLst>
        </pc:cxnChg>
        <pc:cxnChg chg="add del">
          <ac:chgData name="Josh Nisley" userId="86cf0808-8d1b-48f6-a118-f1659baab6d3" providerId="ADAL" clId="{0C3BC268-01D7-40E8-B884-11A279262123}" dt="2020-12-02T21:55:56.592" v="818" actId="26606"/>
          <ac:cxnSpMkLst>
            <pc:docMk/>
            <pc:sldMk cId="888918710" sldId="261"/>
            <ac:cxnSpMk id="77" creationId="{DC1E3AB1-2A8C-4607-9FAE-D8BDB280FE1A}"/>
          </ac:cxnSpMkLst>
        </pc:cxnChg>
        <pc:cxnChg chg="add del">
          <ac:chgData name="Josh Nisley" userId="86cf0808-8d1b-48f6-a118-f1659baab6d3" providerId="ADAL" clId="{0C3BC268-01D7-40E8-B884-11A279262123}" dt="2020-12-02T21:55:56.592" v="818" actId="26606"/>
          <ac:cxnSpMkLst>
            <pc:docMk/>
            <pc:sldMk cId="888918710" sldId="261"/>
            <ac:cxnSpMk id="79" creationId="{26D66059-832F-40B6-A35F-F56C8F38A1E7}"/>
          </ac:cxnSpMkLst>
        </pc:cxnChg>
        <pc:cxnChg chg="add del">
          <ac:chgData name="Josh Nisley" userId="86cf0808-8d1b-48f6-a118-f1659baab6d3" providerId="ADAL" clId="{0C3BC268-01D7-40E8-B884-11A279262123}" dt="2020-12-02T21:55:56.592" v="818" actId="26606"/>
          <ac:cxnSpMkLst>
            <pc:docMk/>
            <pc:sldMk cId="888918710" sldId="261"/>
            <ac:cxnSpMk id="81" creationId="{A515E2ED-7EA9-448D-83FA-54C3DF9723BD}"/>
          </ac:cxnSpMkLst>
        </pc:cxnChg>
        <pc:cxnChg chg="add del">
          <ac:chgData name="Josh Nisley" userId="86cf0808-8d1b-48f6-a118-f1659baab6d3" providerId="ADAL" clId="{0C3BC268-01D7-40E8-B884-11A279262123}" dt="2020-12-02T21:55:56.592" v="818" actId="26606"/>
          <ac:cxnSpMkLst>
            <pc:docMk/>
            <pc:sldMk cId="888918710" sldId="261"/>
            <ac:cxnSpMk id="83" creationId="{20595356-EABD-4767-AC9D-EA21FF115EC0}"/>
          </ac:cxnSpMkLst>
        </pc:cxnChg>
        <pc:cxnChg chg="add del">
          <ac:chgData name="Josh Nisley" userId="86cf0808-8d1b-48f6-a118-f1659baab6d3" providerId="ADAL" clId="{0C3BC268-01D7-40E8-B884-11A279262123}" dt="2020-12-02T21:55:56.592" v="818" actId="26606"/>
          <ac:cxnSpMkLst>
            <pc:docMk/>
            <pc:sldMk cId="888918710" sldId="261"/>
            <ac:cxnSpMk id="85" creationId="{28CD9F06-9628-469C-B788-A894E3E08281}"/>
          </ac:cxnSpMkLst>
        </pc:cxnChg>
        <pc:cxnChg chg="add del">
          <ac:chgData name="Josh Nisley" userId="86cf0808-8d1b-48f6-a118-f1659baab6d3" providerId="ADAL" clId="{0C3BC268-01D7-40E8-B884-11A279262123}" dt="2020-12-02T21:55:56.592" v="818" actId="26606"/>
          <ac:cxnSpMkLst>
            <pc:docMk/>
            <pc:sldMk cId="888918710" sldId="261"/>
            <ac:cxnSpMk id="87" creationId="{8550A431-0B61-421B-B4B7-24C0CFF0F938}"/>
          </ac:cxnSpMkLst>
        </pc:cxnChg>
        <pc:cxnChg chg="add del">
          <ac:chgData name="Josh Nisley" userId="86cf0808-8d1b-48f6-a118-f1659baab6d3" providerId="ADAL" clId="{0C3BC268-01D7-40E8-B884-11A279262123}" dt="2020-12-02T21:55:56.592" v="818" actId="26606"/>
          <ac:cxnSpMkLst>
            <pc:docMk/>
            <pc:sldMk cId="888918710" sldId="261"/>
            <ac:cxnSpMk id="93" creationId="{E2F61726-9292-4844-9EBF-341051AAFDBE}"/>
          </ac:cxnSpMkLst>
        </pc:cxnChg>
        <pc:cxnChg chg="add del">
          <ac:chgData name="Josh Nisley" userId="86cf0808-8d1b-48f6-a118-f1659baab6d3" providerId="ADAL" clId="{0C3BC268-01D7-40E8-B884-11A279262123}" dt="2020-12-02T21:56:17.116" v="820" actId="26606"/>
          <ac:cxnSpMkLst>
            <pc:docMk/>
            <pc:sldMk cId="888918710" sldId="261"/>
            <ac:cxnSpMk id="95" creationId="{463AA105-496A-4454-A94C-08371A841970}"/>
          </ac:cxnSpMkLst>
        </pc:cxnChg>
        <pc:cxnChg chg="add del">
          <ac:chgData name="Josh Nisley" userId="86cf0808-8d1b-48f6-a118-f1659baab6d3" providerId="ADAL" clId="{0C3BC268-01D7-40E8-B884-11A279262123}" dt="2020-12-02T21:56:17.116" v="820" actId="26606"/>
          <ac:cxnSpMkLst>
            <pc:docMk/>
            <pc:sldMk cId="888918710" sldId="261"/>
            <ac:cxnSpMk id="97" creationId="{DD70D4E1-A2CF-49FA-A9B0-D41AD1B8DDA3}"/>
          </ac:cxnSpMkLst>
        </pc:cxnChg>
        <pc:cxnChg chg="add del">
          <ac:chgData name="Josh Nisley" userId="86cf0808-8d1b-48f6-a118-f1659baab6d3" providerId="ADAL" clId="{0C3BC268-01D7-40E8-B884-11A279262123}" dt="2020-12-02T21:56:17.116" v="820" actId="26606"/>
          <ac:cxnSpMkLst>
            <pc:docMk/>
            <pc:sldMk cId="888918710" sldId="261"/>
            <ac:cxnSpMk id="5128" creationId="{DC1E3AB1-2A8C-4607-9FAE-D8BDB280FE1A}"/>
          </ac:cxnSpMkLst>
        </pc:cxnChg>
        <pc:cxnChg chg="add del">
          <ac:chgData name="Josh Nisley" userId="86cf0808-8d1b-48f6-a118-f1659baab6d3" providerId="ADAL" clId="{0C3BC268-01D7-40E8-B884-11A279262123}" dt="2020-12-02T21:56:17.116" v="820" actId="26606"/>
          <ac:cxnSpMkLst>
            <pc:docMk/>
            <pc:sldMk cId="888918710" sldId="261"/>
            <ac:cxnSpMk id="5129" creationId="{26D66059-832F-40B6-A35F-F56C8F38A1E7}"/>
          </ac:cxnSpMkLst>
        </pc:cxnChg>
        <pc:cxnChg chg="add del">
          <ac:chgData name="Josh Nisley" userId="86cf0808-8d1b-48f6-a118-f1659baab6d3" providerId="ADAL" clId="{0C3BC268-01D7-40E8-B884-11A279262123}" dt="2020-12-02T21:56:17.116" v="820" actId="26606"/>
          <ac:cxnSpMkLst>
            <pc:docMk/>
            <pc:sldMk cId="888918710" sldId="261"/>
            <ac:cxnSpMk id="5130" creationId="{A515E2ED-7EA9-448D-83FA-54C3DF9723BD}"/>
          </ac:cxnSpMkLst>
        </pc:cxnChg>
        <pc:cxnChg chg="add del">
          <ac:chgData name="Josh Nisley" userId="86cf0808-8d1b-48f6-a118-f1659baab6d3" providerId="ADAL" clId="{0C3BC268-01D7-40E8-B884-11A279262123}" dt="2020-12-02T21:56:17.116" v="820" actId="26606"/>
          <ac:cxnSpMkLst>
            <pc:docMk/>
            <pc:sldMk cId="888918710" sldId="261"/>
            <ac:cxnSpMk id="5131" creationId="{20595356-EABD-4767-AC9D-EA21FF115EC0}"/>
          </ac:cxnSpMkLst>
        </pc:cxnChg>
        <pc:cxnChg chg="add del">
          <ac:chgData name="Josh Nisley" userId="86cf0808-8d1b-48f6-a118-f1659baab6d3" providerId="ADAL" clId="{0C3BC268-01D7-40E8-B884-11A279262123}" dt="2020-12-02T21:56:17.116" v="820" actId="26606"/>
          <ac:cxnSpMkLst>
            <pc:docMk/>
            <pc:sldMk cId="888918710" sldId="261"/>
            <ac:cxnSpMk id="5132" creationId="{28CD9F06-9628-469C-B788-A894E3E08281}"/>
          </ac:cxnSpMkLst>
        </pc:cxnChg>
        <pc:cxnChg chg="add del">
          <ac:chgData name="Josh Nisley" userId="86cf0808-8d1b-48f6-a118-f1659baab6d3" providerId="ADAL" clId="{0C3BC268-01D7-40E8-B884-11A279262123}" dt="2020-12-02T21:56:17.116" v="820" actId="26606"/>
          <ac:cxnSpMkLst>
            <pc:docMk/>
            <pc:sldMk cId="888918710" sldId="261"/>
            <ac:cxnSpMk id="5133" creationId="{8550A431-0B61-421B-B4B7-24C0CFF0F938}"/>
          </ac:cxnSpMkLst>
        </pc:cxnChg>
        <pc:cxnChg chg="add del">
          <ac:chgData name="Josh Nisley" userId="86cf0808-8d1b-48f6-a118-f1659baab6d3" providerId="ADAL" clId="{0C3BC268-01D7-40E8-B884-11A279262123}" dt="2020-12-02T21:56:17.116" v="820" actId="26606"/>
          <ac:cxnSpMkLst>
            <pc:docMk/>
            <pc:sldMk cId="888918710" sldId="261"/>
            <ac:cxnSpMk id="5135" creationId="{EB56819B-FDD5-4DB9-A5C2-2A98F6220A50}"/>
          </ac:cxnSpMkLst>
        </pc:cxnChg>
        <pc:cxnChg chg="add del">
          <ac:chgData name="Josh Nisley" userId="86cf0808-8d1b-48f6-a118-f1659baab6d3" providerId="ADAL" clId="{0C3BC268-01D7-40E8-B884-11A279262123}" dt="2020-12-02T21:56:17.116" v="820" actId="26606"/>
          <ac:cxnSpMkLst>
            <pc:docMk/>
            <pc:sldMk cId="888918710" sldId="261"/>
            <ac:cxnSpMk id="5136" creationId="{E23E985D-B183-4606-AFB9-EF9FED957152}"/>
          </ac:cxnSpMkLst>
        </pc:cxnChg>
        <pc:cxnChg chg="add del">
          <ac:chgData name="Josh Nisley" userId="86cf0808-8d1b-48f6-a118-f1659baab6d3" providerId="ADAL" clId="{0C3BC268-01D7-40E8-B884-11A279262123}" dt="2020-12-02T21:56:17.116" v="820" actId="26606"/>
          <ac:cxnSpMkLst>
            <pc:docMk/>
            <pc:sldMk cId="888918710" sldId="261"/>
            <ac:cxnSpMk id="5137" creationId="{FD5C6F64-2C4E-4FB9-A447-A6F3EB4AF1E9}"/>
          </ac:cxnSpMkLst>
        </pc:cxnChg>
        <pc:cxnChg chg="add">
          <ac:chgData name="Josh Nisley" userId="86cf0808-8d1b-48f6-a118-f1659baab6d3" providerId="ADAL" clId="{0C3BC268-01D7-40E8-B884-11A279262123}" dt="2020-12-02T21:56:17.143" v="821" actId="26606"/>
          <ac:cxnSpMkLst>
            <pc:docMk/>
            <pc:sldMk cId="888918710" sldId="261"/>
            <ac:cxnSpMk id="5139" creationId="{4436E0F2-A64B-471E-93C0-8DFE08CC57C8}"/>
          </ac:cxnSpMkLst>
        </pc:cxnChg>
        <pc:cxnChg chg="add">
          <ac:chgData name="Josh Nisley" userId="86cf0808-8d1b-48f6-a118-f1659baab6d3" providerId="ADAL" clId="{0C3BC268-01D7-40E8-B884-11A279262123}" dt="2020-12-02T21:56:17.143" v="821" actId="26606"/>
          <ac:cxnSpMkLst>
            <pc:docMk/>
            <pc:sldMk cId="888918710" sldId="261"/>
            <ac:cxnSpMk id="5140" creationId="{DC1E3AB1-2A8C-4607-9FAE-D8BDB280FE1A}"/>
          </ac:cxnSpMkLst>
        </pc:cxnChg>
        <pc:cxnChg chg="add">
          <ac:chgData name="Josh Nisley" userId="86cf0808-8d1b-48f6-a118-f1659baab6d3" providerId="ADAL" clId="{0C3BC268-01D7-40E8-B884-11A279262123}" dt="2020-12-02T21:56:17.143" v="821" actId="26606"/>
          <ac:cxnSpMkLst>
            <pc:docMk/>
            <pc:sldMk cId="888918710" sldId="261"/>
            <ac:cxnSpMk id="5141" creationId="{26D66059-832F-40B6-A35F-F56C8F38A1E7}"/>
          </ac:cxnSpMkLst>
        </pc:cxnChg>
        <pc:cxnChg chg="add">
          <ac:chgData name="Josh Nisley" userId="86cf0808-8d1b-48f6-a118-f1659baab6d3" providerId="ADAL" clId="{0C3BC268-01D7-40E8-B884-11A279262123}" dt="2020-12-02T21:56:17.143" v="821" actId="26606"/>
          <ac:cxnSpMkLst>
            <pc:docMk/>
            <pc:sldMk cId="888918710" sldId="261"/>
            <ac:cxnSpMk id="5142" creationId="{A515E2ED-7EA9-448D-83FA-54C3DF9723BD}"/>
          </ac:cxnSpMkLst>
        </pc:cxnChg>
        <pc:cxnChg chg="add">
          <ac:chgData name="Josh Nisley" userId="86cf0808-8d1b-48f6-a118-f1659baab6d3" providerId="ADAL" clId="{0C3BC268-01D7-40E8-B884-11A279262123}" dt="2020-12-02T21:56:17.143" v="821" actId="26606"/>
          <ac:cxnSpMkLst>
            <pc:docMk/>
            <pc:sldMk cId="888918710" sldId="261"/>
            <ac:cxnSpMk id="5143" creationId="{20595356-EABD-4767-AC9D-EA21FF115EC0}"/>
          </ac:cxnSpMkLst>
        </pc:cxnChg>
        <pc:cxnChg chg="add">
          <ac:chgData name="Josh Nisley" userId="86cf0808-8d1b-48f6-a118-f1659baab6d3" providerId="ADAL" clId="{0C3BC268-01D7-40E8-B884-11A279262123}" dt="2020-12-02T21:56:17.143" v="821" actId="26606"/>
          <ac:cxnSpMkLst>
            <pc:docMk/>
            <pc:sldMk cId="888918710" sldId="261"/>
            <ac:cxnSpMk id="5144" creationId="{28CD9F06-9628-469C-B788-A894E3E08281}"/>
          </ac:cxnSpMkLst>
        </pc:cxnChg>
        <pc:cxnChg chg="add">
          <ac:chgData name="Josh Nisley" userId="86cf0808-8d1b-48f6-a118-f1659baab6d3" providerId="ADAL" clId="{0C3BC268-01D7-40E8-B884-11A279262123}" dt="2020-12-02T21:56:17.143" v="821" actId="26606"/>
          <ac:cxnSpMkLst>
            <pc:docMk/>
            <pc:sldMk cId="888918710" sldId="261"/>
            <ac:cxnSpMk id="5145" creationId="{8550A431-0B61-421B-B4B7-24C0CFF0F938}"/>
          </ac:cxnSpMkLst>
        </pc:cxnChg>
        <pc:cxnChg chg="add">
          <ac:chgData name="Josh Nisley" userId="86cf0808-8d1b-48f6-a118-f1659baab6d3" providerId="ADAL" clId="{0C3BC268-01D7-40E8-B884-11A279262123}" dt="2020-12-02T21:56:17.143" v="821" actId="26606"/>
          <ac:cxnSpMkLst>
            <pc:docMk/>
            <pc:sldMk cId="888918710" sldId="261"/>
            <ac:cxnSpMk id="5148" creationId="{E142A6D3-8DB2-4EE4-B19A-4C40D070FE5E}"/>
          </ac:cxnSpMkLst>
        </pc:cxnChg>
        <pc:cxnChg chg="add">
          <ac:chgData name="Josh Nisley" userId="86cf0808-8d1b-48f6-a118-f1659baab6d3" providerId="ADAL" clId="{0C3BC268-01D7-40E8-B884-11A279262123}" dt="2020-12-02T21:56:17.143" v="821" actId="26606"/>
          <ac:cxnSpMkLst>
            <pc:docMk/>
            <pc:sldMk cId="888918710" sldId="261"/>
            <ac:cxnSpMk id="5149" creationId="{FD73BD45-87D9-44BD-8E6F-A575FFD9C1B9}"/>
          </ac:cxnSpMkLst>
        </pc:cxnChg>
        <pc:cxnChg chg="add">
          <ac:chgData name="Josh Nisley" userId="86cf0808-8d1b-48f6-a118-f1659baab6d3" providerId="ADAL" clId="{0C3BC268-01D7-40E8-B884-11A279262123}" dt="2020-12-02T21:56:17.143" v="821" actId="26606"/>
          <ac:cxnSpMkLst>
            <pc:docMk/>
            <pc:sldMk cId="888918710" sldId="261"/>
            <ac:cxnSpMk id="5150" creationId="{2178E38C-83CD-4BC6-893D-662EF9BFAA61}"/>
          </ac:cxnSpMkLst>
        </pc:cxnChg>
        <pc:cxnChg chg="add">
          <ac:chgData name="Josh Nisley" userId="86cf0808-8d1b-48f6-a118-f1659baab6d3" providerId="ADAL" clId="{0C3BC268-01D7-40E8-B884-11A279262123}" dt="2020-12-02T21:56:17.143" v="821" actId="26606"/>
          <ac:cxnSpMkLst>
            <pc:docMk/>
            <pc:sldMk cId="888918710" sldId="261"/>
            <ac:cxnSpMk id="5151" creationId="{C965CFDB-63A4-4033-A10B-8444138F68E8}"/>
          </ac:cxnSpMkLst>
        </pc:cxnChg>
      </pc:sldChg>
      <pc:sldChg chg="addSp delSp modSp">
        <pc:chgData name="Josh Nisley" userId="86cf0808-8d1b-48f6-a118-f1659baab6d3" providerId="ADAL" clId="{0C3BC268-01D7-40E8-B884-11A279262123}" dt="2020-12-02T21:51:53.796" v="805"/>
        <pc:sldMkLst>
          <pc:docMk/>
          <pc:sldMk cId="1282116593" sldId="261"/>
        </pc:sldMkLst>
        <pc:spChg chg="del">
          <ac:chgData name="Josh Nisley" userId="86cf0808-8d1b-48f6-a118-f1659baab6d3" providerId="ADAL" clId="{0C3BC268-01D7-40E8-B884-11A279262123}" dt="2020-12-02T21:51:53.796" v="805"/>
          <ac:spMkLst>
            <pc:docMk/>
            <pc:sldMk cId="1282116593" sldId="261"/>
            <ac:spMk id="4" creationId="{B8B13B84-FDD2-4141-86D9-1814E497EC55}"/>
          </ac:spMkLst>
        </pc:spChg>
        <pc:picChg chg="add mod">
          <ac:chgData name="Josh Nisley" userId="86cf0808-8d1b-48f6-a118-f1659baab6d3" providerId="ADAL" clId="{0C3BC268-01D7-40E8-B884-11A279262123}" dt="2020-12-02T21:51:53.796" v="805"/>
          <ac:picMkLst>
            <pc:docMk/>
            <pc:sldMk cId="1282116593" sldId="261"/>
            <ac:picMk id="4098" creationId="{9F10B0AC-1012-455A-8048-D0F12379C7D6}"/>
          </ac:picMkLst>
        </pc:picChg>
      </pc:sldChg>
      <pc:sldChg chg="addSp delSp modSp">
        <pc:chgData name="Josh Nisley" userId="86cf0808-8d1b-48f6-a118-f1659baab6d3" providerId="ADAL" clId="{0C3BC268-01D7-40E8-B884-11A279262123}" dt="2020-12-02T21:50:25.587" v="801"/>
        <pc:sldMkLst>
          <pc:docMk/>
          <pc:sldMk cId="1808241835" sldId="261"/>
        </pc:sldMkLst>
        <pc:spChg chg="del">
          <ac:chgData name="Josh Nisley" userId="86cf0808-8d1b-48f6-a118-f1659baab6d3" providerId="ADAL" clId="{0C3BC268-01D7-40E8-B884-11A279262123}" dt="2020-12-02T21:50:25.587" v="801"/>
          <ac:spMkLst>
            <pc:docMk/>
            <pc:sldMk cId="1808241835" sldId="261"/>
            <ac:spMk id="3" creationId="{4EB23D7D-6681-4418-B876-AE8C65242156}"/>
          </ac:spMkLst>
        </pc:spChg>
        <pc:picChg chg="add mod">
          <ac:chgData name="Josh Nisley" userId="86cf0808-8d1b-48f6-a118-f1659baab6d3" providerId="ADAL" clId="{0C3BC268-01D7-40E8-B884-11A279262123}" dt="2020-12-02T21:50:25.587" v="801"/>
          <ac:picMkLst>
            <pc:docMk/>
            <pc:sldMk cId="1808241835" sldId="261"/>
            <ac:picMk id="2050" creationId="{C75C41AD-3A23-481B-B399-DB0B6C3B29EE}"/>
          </ac:picMkLst>
        </pc:picChg>
      </pc:sldChg>
      <pc:sldChg chg="addSp delSp modSp">
        <pc:chgData name="Josh Nisley" userId="86cf0808-8d1b-48f6-a118-f1659baab6d3" providerId="ADAL" clId="{0C3BC268-01D7-40E8-B884-11A279262123}" dt="2020-12-02T21:55:19.306" v="812"/>
        <pc:sldMkLst>
          <pc:docMk/>
          <pc:sldMk cId="1884617855" sldId="261"/>
        </pc:sldMkLst>
        <pc:spChg chg="del">
          <ac:chgData name="Josh Nisley" userId="86cf0808-8d1b-48f6-a118-f1659baab6d3" providerId="ADAL" clId="{0C3BC268-01D7-40E8-B884-11A279262123}" dt="2020-12-02T21:55:19.306" v="812"/>
          <ac:spMkLst>
            <pc:docMk/>
            <pc:sldMk cId="1884617855" sldId="261"/>
            <ac:spMk id="4" creationId="{B8B13B84-FDD2-4141-86D9-1814E497EC55}"/>
          </ac:spMkLst>
        </pc:spChg>
        <pc:picChg chg="add mod">
          <ac:chgData name="Josh Nisley" userId="86cf0808-8d1b-48f6-a118-f1659baab6d3" providerId="ADAL" clId="{0C3BC268-01D7-40E8-B884-11A279262123}" dt="2020-12-02T21:55:19.306" v="812"/>
          <ac:picMkLst>
            <pc:docMk/>
            <pc:sldMk cId="1884617855" sldId="261"/>
            <ac:picMk id="5122" creationId="{AA9CEC2C-A557-454B-AE3C-F82D68ECD8D9}"/>
          </ac:picMkLst>
        </pc:picChg>
      </pc:sldChg>
      <pc:sldChg chg="addSp">
        <pc:chgData name="Josh Nisley" userId="86cf0808-8d1b-48f6-a118-f1659baab6d3" providerId="ADAL" clId="{0C3BC268-01D7-40E8-B884-11A279262123}" dt="2020-12-02T21:51:45.819" v="803"/>
        <pc:sldMkLst>
          <pc:docMk/>
          <pc:sldMk cId="2373971783" sldId="261"/>
        </pc:sldMkLst>
        <pc:picChg chg="add">
          <ac:chgData name="Josh Nisley" userId="86cf0808-8d1b-48f6-a118-f1659baab6d3" providerId="ADAL" clId="{0C3BC268-01D7-40E8-B884-11A279262123}" dt="2020-12-02T21:51:45.819" v="803"/>
          <ac:picMkLst>
            <pc:docMk/>
            <pc:sldMk cId="2373971783" sldId="261"/>
            <ac:picMk id="3074" creationId="{269E876C-9DD5-42BF-867D-B76F3E814509}"/>
          </ac:picMkLst>
        </pc:picChg>
      </pc:sldChg>
      <pc:sldChg chg="addSp delSp modSp new mod setBg setFolMasterObjs modClrScheme chgLayout modNotesTx">
        <pc:chgData name="Josh Nisley" userId="86cf0808-8d1b-48f6-a118-f1659baab6d3" providerId="ADAL" clId="{0C3BC268-01D7-40E8-B884-11A279262123}" dt="2020-12-03T14:18:27.231" v="1170" actId="20577"/>
        <pc:sldMkLst>
          <pc:docMk/>
          <pc:sldMk cId="1146332642" sldId="262"/>
        </pc:sldMkLst>
        <pc:spChg chg="del">
          <ac:chgData name="Josh Nisley" userId="86cf0808-8d1b-48f6-a118-f1659baab6d3" providerId="ADAL" clId="{0C3BC268-01D7-40E8-B884-11A279262123}" dt="2020-12-03T14:15:13.314" v="1156" actId="700"/>
          <ac:spMkLst>
            <pc:docMk/>
            <pc:sldMk cId="1146332642" sldId="262"/>
            <ac:spMk id="2" creationId="{E4AEC761-5223-4632-8373-C776C254F1F2}"/>
          </ac:spMkLst>
        </pc:spChg>
        <pc:spChg chg="del">
          <ac:chgData name="Josh Nisley" userId="86cf0808-8d1b-48f6-a118-f1659baab6d3" providerId="ADAL" clId="{0C3BC268-01D7-40E8-B884-11A279262123}" dt="2020-12-03T14:15:13.314" v="1156" actId="700"/>
          <ac:spMkLst>
            <pc:docMk/>
            <pc:sldMk cId="1146332642" sldId="262"/>
            <ac:spMk id="3" creationId="{CBC730DE-E93C-4669-AB0A-8874E7921078}"/>
          </ac:spMkLst>
        </pc:spChg>
        <pc:spChg chg="del">
          <ac:chgData name="Josh Nisley" userId="86cf0808-8d1b-48f6-a118-f1659baab6d3" providerId="ADAL" clId="{0C3BC268-01D7-40E8-B884-11A279262123}" dt="2020-12-03T14:15:13.314" v="1156" actId="700"/>
          <ac:spMkLst>
            <pc:docMk/>
            <pc:sldMk cId="1146332642" sldId="262"/>
            <ac:spMk id="4" creationId="{7F5D4830-A3EA-4EF1-AF5D-AB4D3A496285}"/>
          </ac:spMkLst>
        </pc:spChg>
        <pc:spChg chg="add">
          <ac:chgData name="Josh Nisley" userId="86cf0808-8d1b-48f6-a118-f1659baab6d3" providerId="ADAL" clId="{0C3BC268-01D7-40E8-B884-11A279262123}" dt="2020-12-03T14:17:30.024" v="1166" actId="26606"/>
          <ac:spMkLst>
            <pc:docMk/>
            <pc:sldMk cId="1146332642" sldId="262"/>
            <ac:spMk id="11" creationId="{1AF3C8EA-7A37-4A07-BDF2-89EBD3DF2CD1}"/>
          </ac:spMkLst>
        </pc:spChg>
        <pc:picChg chg="add mod">
          <ac:chgData name="Josh Nisley" userId="86cf0808-8d1b-48f6-a118-f1659baab6d3" providerId="ADAL" clId="{0C3BC268-01D7-40E8-B884-11A279262123}" dt="2020-12-03T14:17:30.024" v="1166" actId="26606"/>
          <ac:picMkLst>
            <pc:docMk/>
            <pc:sldMk cId="1146332642" sldId="262"/>
            <ac:picMk id="6" creationId="{C6CFDC14-E28F-4E19-94BF-C3B7B075740E}"/>
          </ac:picMkLst>
        </pc:picChg>
      </pc:sldChg>
      <pc:sldChg chg="addSp modSp new mod setBg modNotesTx">
        <pc:chgData name="Josh Nisley" userId="86cf0808-8d1b-48f6-a118-f1659baab6d3" providerId="ADAL" clId="{0C3BC268-01D7-40E8-B884-11A279262123}" dt="2020-12-03T14:20:23.849" v="1178"/>
        <pc:sldMkLst>
          <pc:docMk/>
          <pc:sldMk cId="721412785" sldId="263"/>
        </pc:sldMkLst>
        <pc:spChg chg="add">
          <ac:chgData name="Josh Nisley" userId="86cf0808-8d1b-48f6-a118-f1659baab6d3" providerId="ADAL" clId="{0C3BC268-01D7-40E8-B884-11A279262123}" dt="2020-12-03T14:19:32.366" v="1175" actId="26606"/>
          <ac:spMkLst>
            <pc:docMk/>
            <pc:sldMk cId="721412785" sldId="263"/>
            <ac:spMk id="8" creationId="{1AF3C8EA-7A37-4A07-BDF2-89EBD3DF2CD1}"/>
          </ac:spMkLst>
        </pc:spChg>
        <pc:picChg chg="add mod">
          <ac:chgData name="Josh Nisley" userId="86cf0808-8d1b-48f6-a118-f1659baab6d3" providerId="ADAL" clId="{0C3BC268-01D7-40E8-B884-11A279262123}" dt="2020-12-03T14:19:32.366" v="1175" actId="26606"/>
          <ac:picMkLst>
            <pc:docMk/>
            <pc:sldMk cId="721412785" sldId="263"/>
            <ac:picMk id="3" creationId="{D2416688-689A-4D9D-9B0E-587C5AB28E2E}"/>
          </ac:picMkLst>
        </pc:picChg>
      </pc:sldChg>
      <pc:sldChg chg="addSp delSp modSp new mod ord setBg modClrScheme chgLayout">
        <pc:chgData name="Josh Nisley" userId="86cf0808-8d1b-48f6-a118-f1659baab6d3" providerId="ADAL" clId="{0C3BC268-01D7-40E8-B884-11A279262123}" dt="2020-12-03T14:53:20.209" v="2051" actId="20577"/>
        <pc:sldMkLst>
          <pc:docMk/>
          <pc:sldMk cId="479166169" sldId="264"/>
        </pc:sldMkLst>
        <pc:spChg chg="del mod ord">
          <ac:chgData name="Josh Nisley" userId="86cf0808-8d1b-48f6-a118-f1659baab6d3" providerId="ADAL" clId="{0C3BC268-01D7-40E8-B884-11A279262123}" dt="2020-12-03T14:44:03.654" v="1249" actId="700"/>
          <ac:spMkLst>
            <pc:docMk/>
            <pc:sldMk cId="479166169" sldId="264"/>
            <ac:spMk id="2" creationId="{8168B062-2C7E-4491-87B8-0951E20ACE0A}"/>
          </ac:spMkLst>
        </pc:spChg>
        <pc:spChg chg="del mod ord">
          <ac:chgData name="Josh Nisley" userId="86cf0808-8d1b-48f6-a118-f1659baab6d3" providerId="ADAL" clId="{0C3BC268-01D7-40E8-B884-11A279262123}" dt="2020-12-03T14:44:03.654" v="1249" actId="700"/>
          <ac:spMkLst>
            <pc:docMk/>
            <pc:sldMk cId="479166169" sldId="264"/>
            <ac:spMk id="3" creationId="{8A58406E-50F2-4520-AEDF-7263562F89D2}"/>
          </ac:spMkLst>
        </pc:spChg>
        <pc:spChg chg="del">
          <ac:chgData name="Josh Nisley" userId="86cf0808-8d1b-48f6-a118-f1659baab6d3" providerId="ADAL" clId="{0C3BC268-01D7-40E8-B884-11A279262123}" dt="2020-12-03T14:44:03.654" v="1249" actId="700"/>
          <ac:spMkLst>
            <pc:docMk/>
            <pc:sldMk cId="479166169" sldId="264"/>
            <ac:spMk id="4" creationId="{E52BBCFC-B22B-4356-A0DF-9E7CDDBBA1DE}"/>
          </ac:spMkLst>
        </pc:spChg>
        <pc:spChg chg="add mod ord">
          <ac:chgData name="Josh Nisley" userId="86cf0808-8d1b-48f6-a118-f1659baab6d3" providerId="ADAL" clId="{0C3BC268-01D7-40E8-B884-11A279262123}" dt="2020-12-03T14:47:11.110" v="1420" actId="1076"/>
          <ac:spMkLst>
            <pc:docMk/>
            <pc:sldMk cId="479166169" sldId="264"/>
            <ac:spMk id="5" creationId="{E1931613-2EDB-47FC-939A-2E624F90DCFE}"/>
          </ac:spMkLst>
        </pc:spChg>
        <pc:spChg chg="add mod ord">
          <ac:chgData name="Josh Nisley" userId="86cf0808-8d1b-48f6-a118-f1659baab6d3" providerId="ADAL" clId="{0C3BC268-01D7-40E8-B884-11A279262123}" dt="2020-12-03T14:46:42.258" v="1414" actId="20577"/>
          <ac:spMkLst>
            <pc:docMk/>
            <pc:sldMk cId="479166169" sldId="264"/>
            <ac:spMk id="6" creationId="{3CDBEB83-410B-4BB7-A943-EF3E8426C7A6}"/>
          </ac:spMkLst>
        </pc:spChg>
        <pc:spChg chg="add mod">
          <ac:chgData name="Josh Nisley" userId="86cf0808-8d1b-48f6-a118-f1659baab6d3" providerId="ADAL" clId="{0C3BC268-01D7-40E8-B884-11A279262123}" dt="2020-12-03T14:53:20.209" v="2051" actId="20577"/>
          <ac:spMkLst>
            <pc:docMk/>
            <pc:sldMk cId="479166169" sldId="264"/>
            <ac:spMk id="7" creationId="{7D40603F-5607-4522-9343-B7BD3128861A}"/>
          </ac:spMkLst>
        </pc:spChg>
        <pc:spChg chg="add del">
          <ac:chgData name="Josh Nisley" userId="86cf0808-8d1b-48f6-a118-f1659baab6d3" providerId="ADAL" clId="{0C3BC268-01D7-40E8-B884-11A279262123}" dt="2020-12-03T14:45:19.665" v="1374" actId="26606"/>
          <ac:spMkLst>
            <pc:docMk/>
            <pc:sldMk cId="479166169" sldId="264"/>
            <ac:spMk id="11" creationId="{81775E6C-9FE7-4AE4-ABE7-2568D95DEAE0}"/>
          </ac:spMkLst>
        </pc:spChg>
        <pc:spChg chg="add del">
          <ac:chgData name="Josh Nisley" userId="86cf0808-8d1b-48f6-a118-f1659baab6d3" providerId="ADAL" clId="{0C3BC268-01D7-40E8-B884-11A279262123}" dt="2020-12-03T14:45:19.665" v="1374" actId="26606"/>
          <ac:spMkLst>
            <pc:docMk/>
            <pc:sldMk cId="479166169" sldId="264"/>
            <ac:spMk id="13" creationId="{8CECB99A-E2AB-482F-A307-48795531018B}"/>
          </ac:spMkLst>
        </pc:spChg>
        <pc:spChg chg="add">
          <ac:chgData name="Josh Nisley" userId="86cf0808-8d1b-48f6-a118-f1659baab6d3" providerId="ADAL" clId="{0C3BC268-01D7-40E8-B884-11A279262123}" dt="2020-12-03T14:45:19.679" v="1375" actId="26606"/>
          <ac:spMkLst>
            <pc:docMk/>
            <pc:sldMk cId="479166169" sldId="264"/>
            <ac:spMk id="19" creationId="{D3E0373C-BDE9-4FAA-892A-B226DD970D36}"/>
          </ac:spMkLst>
        </pc:spChg>
        <pc:spChg chg="add">
          <ac:chgData name="Josh Nisley" userId="86cf0808-8d1b-48f6-a118-f1659baab6d3" providerId="ADAL" clId="{0C3BC268-01D7-40E8-B884-11A279262123}" dt="2020-12-03T14:45:19.679" v="1375" actId="26606"/>
          <ac:spMkLst>
            <pc:docMk/>
            <pc:sldMk cId="479166169" sldId="264"/>
            <ac:spMk id="20" creationId="{FC2BFFFF-16DA-434F-B48D-28B539690C2E}"/>
          </ac:spMkLst>
        </pc:spChg>
        <pc:cxnChg chg="add del">
          <ac:chgData name="Josh Nisley" userId="86cf0808-8d1b-48f6-a118-f1659baab6d3" providerId="ADAL" clId="{0C3BC268-01D7-40E8-B884-11A279262123}" dt="2020-12-03T14:45:19.665" v="1374" actId="26606"/>
          <ac:cxnSpMkLst>
            <pc:docMk/>
            <pc:sldMk cId="479166169" sldId="264"/>
            <ac:cxnSpMk id="15" creationId="{E8A66062-E0FE-4EE7-9840-EC05B87ACF47}"/>
          </ac:cxnSpMkLst>
        </pc:cxnChg>
        <pc:cxnChg chg="add del">
          <ac:chgData name="Josh Nisley" userId="86cf0808-8d1b-48f6-a118-f1659baab6d3" providerId="ADAL" clId="{0C3BC268-01D7-40E8-B884-11A279262123}" dt="2020-12-03T14:45:19.665" v="1374" actId="26606"/>
          <ac:cxnSpMkLst>
            <pc:docMk/>
            <pc:sldMk cId="479166169" sldId="264"/>
            <ac:cxnSpMk id="17" creationId="{A3B4C179-2540-4304-9C9C-2AAAA53EFDC7}"/>
          </ac:cxnSpMkLst>
        </pc:cxnChg>
        <pc:cxnChg chg="add">
          <ac:chgData name="Josh Nisley" userId="86cf0808-8d1b-48f6-a118-f1659baab6d3" providerId="ADAL" clId="{0C3BC268-01D7-40E8-B884-11A279262123}" dt="2020-12-03T14:45:19.679" v="1375" actId="26606"/>
          <ac:cxnSpMkLst>
            <pc:docMk/>
            <pc:sldMk cId="479166169" sldId="264"/>
            <ac:cxnSpMk id="21" creationId="{E8EAD419-2D3B-4CD6-A841-F11CA09440D3}"/>
          </ac:cxnSpMkLst>
        </pc:cxnChg>
      </pc:sldChg>
      <pc:sldChg chg="add del ord">
        <pc:chgData name="Josh Nisley" userId="86cf0808-8d1b-48f6-a118-f1659baab6d3" providerId="ADAL" clId="{0C3BC268-01D7-40E8-B884-11A279262123}" dt="2020-12-03T14:23:41.366" v="1182" actId="2696"/>
        <pc:sldMkLst>
          <pc:docMk/>
          <pc:sldMk cId="3351829987" sldId="264"/>
        </pc:sldMkLst>
      </pc:sldChg>
    </pc:docChg>
  </pc:docChgLst>
  <pc:docChgLst>
    <pc:chgData name="Josh Nisley" userId="86cf0808-8d1b-48f6-a118-f1659baab6d3" providerId="ADAL" clId="{03D526C8-8096-4A4A-AA9F-10AF4B492805}"/>
    <pc:docChg chg="modSld">
      <pc:chgData name="Josh Nisley" userId="86cf0808-8d1b-48f6-a118-f1659baab6d3" providerId="ADAL" clId="{03D526C8-8096-4A4A-AA9F-10AF4B492805}" dt="2021-06-23T19:49:17.394" v="13" actId="20577"/>
      <pc:docMkLst>
        <pc:docMk/>
      </pc:docMkLst>
      <pc:sldChg chg="addSp delSp modSp mod">
        <pc:chgData name="Josh Nisley" userId="86cf0808-8d1b-48f6-a118-f1659baab6d3" providerId="ADAL" clId="{03D526C8-8096-4A4A-AA9F-10AF4B492805}" dt="2021-06-23T19:49:17.394" v="13" actId="20577"/>
        <pc:sldMkLst>
          <pc:docMk/>
          <pc:sldMk cId="555494200" sldId="256"/>
        </pc:sldMkLst>
        <pc:spChg chg="mod">
          <ac:chgData name="Josh Nisley" userId="86cf0808-8d1b-48f6-a118-f1659baab6d3" providerId="ADAL" clId="{03D526C8-8096-4A4A-AA9F-10AF4B492805}" dt="2021-06-23T19:49:17.394" v="13" actId="20577"/>
          <ac:spMkLst>
            <pc:docMk/>
            <pc:sldMk cId="555494200" sldId="256"/>
            <ac:spMk id="10" creationId="{C046696B-E477-43D3-B311-BB616FB2D93F}"/>
          </ac:spMkLst>
        </pc:spChg>
        <pc:picChg chg="add del mod">
          <ac:chgData name="Josh Nisley" userId="86cf0808-8d1b-48f6-a118-f1659baab6d3" providerId="ADAL" clId="{03D526C8-8096-4A4A-AA9F-10AF4B492805}" dt="2021-06-23T19:47:56.663" v="2" actId="478"/>
          <ac:picMkLst>
            <pc:docMk/>
            <pc:sldMk cId="555494200" sldId="256"/>
            <ac:picMk id="9" creationId="{0917AE4F-C07C-4646-81BF-499D5CF77D20}"/>
          </ac:picMkLst>
        </pc:picChg>
      </pc:sldChg>
    </pc:docChg>
  </pc:docChgLst>
  <pc:docChgLst>
    <pc:chgData name="Josh Nisley" userId="86cf0808-8d1b-48f6-a118-f1659baab6d3" providerId="ADAL" clId="{53380246-3BC5-4D84-AE00-81E1FC4C9A29}"/>
    <pc:docChg chg="custSel delSld modSld">
      <pc:chgData name="Josh Nisley" userId="86cf0808-8d1b-48f6-a118-f1659baab6d3" providerId="ADAL" clId="{53380246-3BC5-4D84-AE00-81E1FC4C9A29}" dt="2023-01-12T19:05:33.232" v="477" actId="47"/>
      <pc:docMkLst>
        <pc:docMk/>
      </pc:docMkLst>
      <pc:sldChg chg="modSp mod modNotesTx">
        <pc:chgData name="Josh Nisley" userId="86cf0808-8d1b-48f6-a118-f1659baab6d3" providerId="ADAL" clId="{53380246-3BC5-4D84-AE00-81E1FC4C9A29}" dt="2023-01-12T18:57:36.924" v="40"/>
        <pc:sldMkLst>
          <pc:docMk/>
          <pc:sldMk cId="555494200" sldId="256"/>
        </pc:sldMkLst>
        <pc:picChg chg="mod">
          <ac:chgData name="Josh Nisley" userId="86cf0808-8d1b-48f6-a118-f1659baab6d3" providerId="ADAL" clId="{53380246-3BC5-4D84-AE00-81E1FC4C9A29}" dt="2023-01-12T18:57:22.293" v="39" actId="14826"/>
          <ac:picMkLst>
            <pc:docMk/>
            <pc:sldMk cId="555494200" sldId="256"/>
            <ac:picMk id="13" creationId="{AE533867-93FD-44F7-943A-AADB218E5B00}"/>
          </ac:picMkLst>
        </pc:picChg>
      </pc:sldChg>
      <pc:sldChg chg="modSp mod">
        <pc:chgData name="Josh Nisley" userId="86cf0808-8d1b-48f6-a118-f1659baab6d3" providerId="ADAL" clId="{53380246-3BC5-4D84-AE00-81E1FC4C9A29}" dt="2023-01-12T19:03:30.519" v="444" actId="20577"/>
        <pc:sldMkLst>
          <pc:docMk/>
          <pc:sldMk cId="857355994" sldId="257"/>
        </pc:sldMkLst>
        <pc:spChg chg="mod">
          <ac:chgData name="Josh Nisley" userId="86cf0808-8d1b-48f6-a118-f1659baab6d3" providerId="ADAL" clId="{53380246-3BC5-4D84-AE00-81E1FC4C9A29}" dt="2023-01-12T19:03:30.519" v="444" actId="20577"/>
          <ac:spMkLst>
            <pc:docMk/>
            <pc:sldMk cId="857355994" sldId="257"/>
            <ac:spMk id="3" creationId="{3A255B9C-73F3-4741-AA2D-1476574586CB}"/>
          </ac:spMkLst>
        </pc:spChg>
      </pc:sldChg>
      <pc:sldChg chg="modNotesTx">
        <pc:chgData name="Josh Nisley" userId="86cf0808-8d1b-48f6-a118-f1659baab6d3" providerId="ADAL" clId="{53380246-3BC5-4D84-AE00-81E1FC4C9A29}" dt="2023-01-12T19:05:07.161" v="476" actId="20577"/>
        <pc:sldMkLst>
          <pc:docMk/>
          <pc:sldMk cId="938962254" sldId="259"/>
        </pc:sldMkLst>
      </pc:sldChg>
      <pc:sldChg chg="del">
        <pc:chgData name="Josh Nisley" userId="86cf0808-8d1b-48f6-a118-f1659baab6d3" providerId="ADAL" clId="{53380246-3BC5-4D84-AE00-81E1FC4C9A29}" dt="2023-01-12T19:05:33.232" v="477" actId="47"/>
        <pc:sldMkLst>
          <pc:docMk/>
          <pc:sldMk cId="888918710" sldId="261"/>
        </pc:sldMkLst>
      </pc:sldChg>
    </pc:docChg>
  </pc:docChgLst>
  <pc:docChgLst>
    <pc:chgData name="Josh Nisley" userId="86cf0808-8d1b-48f6-a118-f1659baab6d3" providerId="ADAL" clId="{57997DAD-DF76-4B9E-96EF-BA2A9AE24C7A}"/>
    <pc:docChg chg="undo redo custSel addSld delSld modSld sldOrd">
      <pc:chgData name="Josh Nisley" userId="86cf0808-8d1b-48f6-a118-f1659baab6d3" providerId="ADAL" clId="{57997DAD-DF76-4B9E-96EF-BA2A9AE24C7A}" dt="2022-09-20T18:31:35.154" v="420" actId="120"/>
      <pc:docMkLst>
        <pc:docMk/>
      </pc:docMkLst>
      <pc:sldChg chg="modSp mod">
        <pc:chgData name="Josh Nisley" userId="86cf0808-8d1b-48f6-a118-f1659baab6d3" providerId="ADAL" clId="{57997DAD-DF76-4B9E-96EF-BA2A9AE24C7A}" dt="2022-09-20T18:31:35.154" v="420" actId="120"/>
        <pc:sldMkLst>
          <pc:docMk/>
          <pc:sldMk cId="555494200" sldId="256"/>
        </pc:sldMkLst>
        <pc:spChg chg="mod">
          <ac:chgData name="Josh Nisley" userId="86cf0808-8d1b-48f6-a118-f1659baab6d3" providerId="ADAL" clId="{57997DAD-DF76-4B9E-96EF-BA2A9AE24C7A}" dt="2022-09-20T18:31:25.809" v="419" actId="255"/>
          <ac:spMkLst>
            <pc:docMk/>
            <pc:sldMk cId="555494200" sldId="256"/>
            <ac:spMk id="10" creationId="{C046696B-E477-43D3-B311-BB616FB2D93F}"/>
          </ac:spMkLst>
        </pc:spChg>
        <pc:spChg chg="mod">
          <ac:chgData name="Josh Nisley" userId="86cf0808-8d1b-48f6-a118-f1659baab6d3" providerId="ADAL" clId="{57997DAD-DF76-4B9E-96EF-BA2A9AE24C7A}" dt="2022-09-20T18:31:35.154" v="420" actId="120"/>
          <ac:spMkLst>
            <pc:docMk/>
            <pc:sldMk cId="555494200" sldId="256"/>
            <ac:spMk id="11" creationId="{1ADB5837-9EE8-4F48-8576-A3D4A4DBB753}"/>
          </ac:spMkLst>
        </pc:spChg>
      </pc:sldChg>
      <pc:sldChg chg="modSp mod">
        <pc:chgData name="Josh Nisley" userId="86cf0808-8d1b-48f6-a118-f1659baab6d3" providerId="ADAL" clId="{57997DAD-DF76-4B9E-96EF-BA2A9AE24C7A}" dt="2022-09-20T18:25:03.690" v="263" actId="403"/>
        <pc:sldMkLst>
          <pc:docMk/>
          <pc:sldMk cId="857355994" sldId="257"/>
        </pc:sldMkLst>
        <pc:spChg chg="mod">
          <ac:chgData name="Josh Nisley" userId="86cf0808-8d1b-48f6-a118-f1659baab6d3" providerId="ADAL" clId="{57997DAD-DF76-4B9E-96EF-BA2A9AE24C7A}" dt="2022-09-20T18:10:52.691" v="218" actId="114"/>
          <ac:spMkLst>
            <pc:docMk/>
            <pc:sldMk cId="857355994" sldId="257"/>
            <ac:spMk id="2" creationId="{35B8FD9D-2B62-402B-B1F5-ADAA14F0869A}"/>
          </ac:spMkLst>
        </pc:spChg>
        <pc:spChg chg="mod">
          <ac:chgData name="Josh Nisley" userId="86cf0808-8d1b-48f6-a118-f1659baab6d3" providerId="ADAL" clId="{57997DAD-DF76-4B9E-96EF-BA2A9AE24C7A}" dt="2022-09-20T18:25:03.690" v="263" actId="403"/>
          <ac:spMkLst>
            <pc:docMk/>
            <pc:sldMk cId="857355994" sldId="257"/>
            <ac:spMk id="3" creationId="{3A255B9C-73F3-4741-AA2D-1476574586CB}"/>
          </ac:spMkLst>
        </pc:spChg>
      </pc:sldChg>
      <pc:sldChg chg="modSp mod">
        <pc:chgData name="Josh Nisley" userId="86cf0808-8d1b-48f6-a118-f1659baab6d3" providerId="ADAL" clId="{57997DAD-DF76-4B9E-96EF-BA2A9AE24C7A}" dt="2022-09-20T18:30:48.876" v="414" actId="27636"/>
        <pc:sldMkLst>
          <pc:docMk/>
          <pc:sldMk cId="3141171823" sldId="258"/>
        </pc:sldMkLst>
        <pc:spChg chg="mod">
          <ac:chgData name="Josh Nisley" userId="86cf0808-8d1b-48f6-a118-f1659baab6d3" providerId="ADAL" clId="{57997DAD-DF76-4B9E-96EF-BA2A9AE24C7A}" dt="2022-09-20T18:11:46.720" v="247" actId="114"/>
          <ac:spMkLst>
            <pc:docMk/>
            <pc:sldMk cId="3141171823" sldId="258"/>
            <ac:spMk id="4" creationId="{AD01D4AB-DABD-4F47-AE7E-B146F597A419}"/>
          </ac:spMkLst>
        </pc:spChg>
        <pc:spChg chg="mod">
          <ac:chgData name="Josh Nisley" userId="86cf0808-8d1b-48f6-a118-f1659baab6d3" providerId="ADAL" clId="{57997DAD-DF76-4B9E-96EF-BA2A9AE24C7A}" dt="2022-09-20T18:30:48.876" v="414" actId="27636"/>
          <ac:spMkLst>
            <pc:docMk/>
            <pc:sldMk cId="3141171823" sldId="258"/>
            <ac:spMk id="5" creationId="{39035253-D19B-41CF-91EC-EF98C781513C}"/>
          </ac:spMkLst>
        </pc:spChg>
      </pc:sldChg>
      <pc:sldChg chg="modSp mod">
        <pc:chgData name="Josh Nisley" userId="86cf0808-8d1b-48f6-a118-f1659baab6d3" providerId="ADAL" clId="{57997DAD-DF76-4B9E-96EF-BA2A9AE24C7A}" dt="2022-09-20T18:11:51.620" v="248" actId="114"/>
        <pc:sldMkLst>
          <pc:docMk/>
          <pc:sldMk cId="938962254" sldId="259"/>
        </pc:sldMkLst>
        <pc:spChg chg="mod">
          <ac:chgData name="Josh Nisley" userId="86cf0808-8d1b-48f6-a118-f1659baab6d3" providerId="ADAL" clId="{57997DAD-DF76-4B9E-96EF-BA2A9AE24C7A}" dt="2022-09-20T18:11:51.620" v="248" actId="114"/>
          <ac:spMkLst>
            <pc:docMk/>
            <pc:sldMk cId="938962254" sldId="259"/>
            <ac:spMk id="2" creationId="{5845C875-8503-4E65-9EB2-BEB141F4FF9C}"/>
          </ac:spMkLst>
        </pc:spChg>
      </pc:sldChg>
      <pc:sldChg chg="modSp mod">
        <pc:chgData name="Josh Nisley" userId="86cf0808-8d1b-48f6-a118-f1659baab6d3" providerId="ADAL" clId="{57997DAD-DF76-4B9E-96EF-BA2A9AE24C7A}" dt="2022-09-20T18:12:00.669" v="249" actId="114"/>
        <pc:sldMkLst>
          <pc:docMk/>
          <pc:sldMk cId="867485958" sldId="260"/>
        </pc:sldMkLst>
        <pc:spChg chg="mod">
          <ac:chgData name="Josh Nisley" userId="86cf0808-8d1b-48f6-a118-f1659baab6d3" providerId="ADAL" clId="{57997DAD-DF76-4B9E-96EF-BA2A9AE24C7A}" dt="2022-09-20T18:12:00.669" v="249" actId="114"/>
          <ac:spMkLst>
            <pc:docMk/>
            <pc:sldMk cId="867485958" sldId="260"/>
            <ac:spMk id="2" creationId="{FB55F3DB-EA22-425D-A782-29460EA14295}"/>
          </ac:spMkLst>
        </pc:spChg>
      </pc:sldChg>
      <pc:sldChg chg="modSp mod">
        <pc:chgData name="Josh Nisley" userId="86cf0808-8d1b-48f6-a118-f1659baab6d3" providerId="ADAL" clId="{57997DAD-DF76-4B9E-96EF-BA2A9AE24C7A}" dt="2022-09-20T18:12:05.011" v="250" actId="114"/>
        <pc:sldMkLst>
          <pc:docMk/>
          <pc:sldMk cId="888918710" sldId="261"/>
        </pc:sldMkLst>
        <pc:spChg chg="mod">
          <ac:chgData name="Josh Nisley" userId="86cf0808-8d1b-48f6-a118-f1659baab6d3" providerId="ADAL" clId="{57997DAD-DF76-4B9E-96EF-BA2A9AE24C7A}" dt="2022-09-20T18:12:05.011" v="250" actId="114"/>
          <ac:spMkLst>
            <pc:docMk/>
            <pc:sldMk cId="888918710" sldId="261"/>
            <ac:spMk id="2" creationId="{B0F1DFEB-F229-46C8-AC0A-40F19C6ABA54}"/>
          </ac:spMkLst>
        </pc:spChg>
      </pc:sldChg>
      <pc:sldChg chg="modSp mod">
        <pc:chgData name="Josh Nisley" userId="86cf0808-8d1b-48f6-a118-f1659baab6d3" providerId="ADAL" clId="{57997DAD-DF76-4B9E-96EF-BA2A9AE24C7A}" dt="2022-09-20T18:12:56.222" v="258" actId="14100"/>
        <pc:sldMkLst>
          <pc:docMk/>
          <pc:sldMk cId="479166169" sldId="264"/>
        </pc:sldMkLst>
        <pc:spChg chg="mod">
          <ac:chgData name="Josh Nisley" userId="86cf0808-8d1b-48f6-a118-f1659baab6d3" providerId="ADAL" clId="{57997DAD-DF76-4B9E-96EF-BA2A9AE24C7A}" dt="2022-09-20T18:12:10.165" v="251" actId="404"/>
          <ac:spMkLst>
            <pc:docMk/>
            <pc:sldMk cId="479166169" sldId="264"/>
            <ac:spMk id="5" creationId="{E1931613-2EDB-47FC-939A-2E624F90DCFE}"/>
          </ac:spMkLst>
        </pc:spChg>
        <pc:spChg chg="mod">
          <ac:chgData name="Josh Nisley" userId="86cf0808-8d1b-48f6-a118-f1659baab6d3" providerId="ADAL" clId="{57997DAD-DF76-4B9E-96EF-BA2A9AE24C7A}" dt="2022-09-20T18:12:56.222" v="258" actId="14100"/>
          <ac:spMkLst>
            <pc:docMk/>
            <pc:sldMk cId="479166169" sldId="264"/>
            <ac:spMk id="6" creationId="{3CDBEB83-410B-4BB7-A943-EF3E8426C7A6}"/>
          </ac:spMkLst>
        </pc:spChg>
        <pc:spChg chg="mod">
          <ac:chgData name="Josh Nisley" userId="86cf0808-8d1b-48f6-a118-f1659baab6d3" providerId="ADAL" clId="{57997DAD-DF76-4B9E-96EF-BA2A9AE24C7A}" dt="2022-09-20T18:12:28.345" v="254" actId="404"/>
          <ac:spMkLst>
            <pc:docMk/>
            <pc:sldMk cId="479166169" sldId="264"/>
            <ac:spMk id="7" creationId="{7D40603F-5607-4522-9343-B7BD3128861A}"/>
          </ac:spMkLst>
        </pc:spChg>
      </pc:sldChg>
      <pc:sldChg chg="modSp add mod">
        <pc:chgData name="Josh Nisley" userId="86cf0808-8d1b-48f6-a118-f1659baab6d3" providerId="ADAL" clId="{57997DAD-DF76-4B9E-96EF-BA2A9AE24C7A}" dt="2022-09-20T18:29:56.300" v="406" actId="20577"/>
        <pc:sldMkLst>
          <pc:docMk/>
          <pc:sldMk cId="4207091817" sldId="265"/>
        </pc:sldMkLst>
        <pc:spChg chg="mod">
          <ac:chgData name="Josh Nisley" userId="86cf0808-8d1b-48f6-a118-f1659baab6d3" providerId="ADAL" clId="{57997DAD-DF76-4B9E-96EF-BA2A9AE24C7A}" dt="2022-09-20T18:10:59.038" v="219" actId="114"/>
          <ac:spMkLst>
            <pc:docMk/>
            <pc:sldMk cId="4207091817" sldId="265"/>
            <ac:spMk id="2" creationId="{35B8FD9D-2B62-402B-B1F5-ADAA14F0869A}"/>
          </ac:spMkLst>
        </pc:spChg>
        <pc:spChg chg="mod">
          <ac:chgData name="Josh Nisley" userId="86cf0808-8d1b-48f6-a118-f1659baab6d3" providerId="ADAL" clId="{57997DAD-DF76-4B9E-96EF-BA2A9AE24C7A}" dt="2022-09-20T18:29:56.300" v="406" actId="20577"/>
          <ac:spMkLst>
            <pc:docMk/>
            <pc:sldMk cId="4207091817" sldId="265"/>
            <ac:spMk id="3" creationId="{3A255B9C-73F3-4741-AA2D-1476574586CB}"/>
          </ac:spMkLst>
        </pc:spChg>
      </pc:sldChg>
      <pc:sldChg chg="add del">
        <pc:chgData name="Josh Nisley" userId="86cf0808-8d1b-48f6-a118-f1659baab6d3" providerId="ADAL" clId="{57997DAD-DF76-4B9E-96EF-BA2A9AE24C7A}" dt="2022-09-20T18:10:10.583" v="199" actId="47"/>
        <pc:sldMkLst>
          <pc:docMk/>
          <pc:sldMk cId="4046151263" sldId="266"/>
        </pc:sldMkLst>
      </pc:sldChg>
      <pc:sldChg chg="modSp add mod ord">
        <pc:chgData name="Josh Nisley" userId="86cf0808-8d1b-48f6-a118-f1659baab6d3" providerId="ADAL" clId="{57997DAD-DF76-4B9E-96EF-BA2A9AE24C7A}" dt="2022-09-20T18:11:41.260" v="246" actId="403"/>
        <pc:sldMkLst>
          <pc:docMk/>
          <pc:sldMk cId="3776276641" sldId="267"/>
        </pc:sldMkLst>
        <pc:spChg chg="mod">
          <ac:chgData name="Josh Nisley" userId="86cf0808-8d1b-48f6-a118-f1659baab6d3" providerId="ADAL" clId="{57997DAD-DF76-4B9E-96EF-BA2A9AE24C7A}" dt="2022-09-20T18:11:41.260" v="246" actId="403"/>
          <ac:spMkLst>
            <pc:docMk/>
            <pc:sldMk cId="3776276641" sldId="267"/>
            <ac:spMk id="2" creationId="{35B8FD9D-2B62-402B-B1F5-ADAA14F0869A}"/>
          </ac:spMkLst>
        </pc:spChg>
        <pc:spChg chg="mod">
          <ac:chgData name="Josh Nisley" userId="86cf0808-8d1b-48f6-a118-f1659baab6d3" providerId="ADAL" clId="{57997DAD-DF76-4B9E-96EF-BA2A9AE24C7A}" dt="2022-09-20T18:10:41.534" v="217" actId="403"/>
          <ac:spMkLst>
            <pc:docMk/>
            <pc:sldMk cId="3776276641" sldId="267"/>
            <ac:spMk id="3" creationId="{3A255B9C-73F3-4741-AA2D-1476574586CB}"/>
          </ac:spMkLst>
        </pc:spChg>
      </pc:sldChg>
      <pc:sldChg chg="modSp add mod">
        <pc:chgData name="Josh Nisley" userId="86cf0808-8d1b-48f6-a118-f1659baab6d3" providerId="ADAL" clId="{57997DAD-DF76-4B9E-96EF-BA2A9AE24C7A}" dt="2022-09-20T18:29:29.868" v="391" actId="20577"/>
        <pc:sldMkLst>
          <pc:docMk/>
          <pc:sldMk cId="2028387226" sldId="268"/>
        </pc:sldMkLst>
        <pc:spChg chg="mod">
          <ac:chgData name="Josh Nisley" userId="86cf0808-8d1b-48f6-a118-f1659baab6d3" providerId="ADAL" clId="{57997DAD-DF76-4B9E-96EF-BA2A9AE24C7A}" dt="2022-09-20T18:29:29.868" v="391" actId="20577"/>
          <ac:spMkLst>
            <pc:docMk/>
            <pc:sldMk cId="2028387226" sldId="268"/>
            <ac:spMk id="3" creationId="{3A255B9C-73F3-4741-AA2D-1476574586CB}"/>
          </ac:spMkLst>
        </pc:spChg>
      </pc:sldChg>
    </pc:docChg>
  </pc:docChgLst>
  <pc:docChgLst>
    <pc:chgData name="Josh Nisley" userId="86cf0808-8d1b-48f6-a118-f1659baab6d3" providerId="ADAL" clId="{4FA7588C-00F4-4FD8-803E-D59D27BC2095}"/>
    <pc:docChg chg="custSel modSld">
      <pc:chgData name="Josh Nisley" userId="86cf0808-8d1b-48f6-a118-f1659baab6d3" providerId="ADAL" clId="{4FA7588C-00F4-4FD8-803E-D59D27BC2095}" dt="2023-01-16T18:08:33.797" v="135" actId="20577"/>
      <pc:docMkLst>
        <pc:docMk/>
      </pc:docMkLst>
      <pc:sldChg chg="modSp mod">
        <pc:chgData name="Josh Nisley" userId="86cf0808-8d1b-48f6-a118-f1659baab6d3" providerId="ADAL" clId="{4FA7588C-00F4-4FD8-803E-D59D27BC2095}" dt="2023-01-16T18:07:53.514" v="109" actId="20577"/>
        <pc:sldMkLst>
          <pc:docMk/>
          <pc:sldMk cId="3141171823" sldId="258"/>
        </pc:sldMkLst>
        <pc:spChg chg="mod">
          <ac:chgData name="Josh Nisley" userId="86cf0808-8d1b-48f6-a118-f1659baab6d3" providerId="ADAL" clId="{4FA7588C-00F4-4FD8-803E-D59D27BC2095}" dt="2023-01-16T18:07:53.514" v="109" actId="20577"/>
          <ac:spMkLst>
            <pc:docMk/>
            <pc:sldMk cId="3141171823" sldId="258"/>
            <ac:spMk id="5" creationId="{39035253-D19B-41CF-91EC-EF98C781513C}"/>
          </ac:spMkLst>
        </pc:spChg>
      </pc:sldChg>
      <pc:sldChg chg="modSp mod">
        <pc:chgData name="Josh Nisley" userId="86cf0808-8d1b-48f6-a118-f1659baab6d3" providerId="ADAL" clId="{4FA7588C-00F4-4FD8-803E-D59D27BC2095}" dt="2023-01-16T18:08:33.797" v="135" actId="20577"/>
        <pc:sldMkLst>
          <pc:docMk/>
          <pc:sldMk cId="867485958" sldId="260"/>
        </pc:sldMkLst>
        <pc:spChg chg="mod">
          <ac:chgData name="Josh Nisley" userId="86cf0808-8d1b-48f6-a118-f1659baab6d3" providerId="ADAL" clId="{4FA7588C-00F4-4FD8-803E-D59D27BC2095}" dt="2023-01-16T18:08:33.797" v="135" actId="20577"/>
          <ac:spMkLst>
            <pc:docMk/>
            <pc:sldMk cId="867485958" sldId="260"/>
            <ac:spMk id="3" creationId="{6202AFCB-771F-4052-9233-2C3973A8D4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1FA1C-6047-481D-8967-C36D97A27D9D}"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F89A8-7BF1-4222-B88F-41A40ECD371C}" type="slidenum">
              <a:rPr lang="en-US" smtClean="0"/>
              <a:t>‹#›</a:t>
            </a:fld>
            <a:endParaRPr lang="en-US"/>
          </a:p>
        </p:txBody>
      </p:sp>
    </p:spTree>
    <p:extLst>
      <p:ext uri="{BB962C8B-B14F-4D97-AF65-F5344CB8AC3E}">
        <p14:creationId xmlns:p14="http://schemas.microsoft.com/office/powerpoint/2010/main" val="10142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Thomas_Col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Metropolitan_Museum_of_Art" TargetMode="External"/><Relationship Id="rId4" Type="http://schemas.openxmlformats.org/officeDocument/2006/relationships/hyperlink" Target="https://en.wikipedia.org/wiki/The_Oxbow"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Thomas_Col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Brooklyn_Museum_of_Ar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a:t>
            </a:r>
            <a:r>
              <a:rPr lang="en-US" dirty="0" err="1"/>
              <a:t>Quidor</a:t>
            </a:r>
            <a:r>
              <a:rPr lang="en-US" dirty="0"/>
              <a:t>, Public domain, via Wikimedia Commons</a:t>
            </a:r>
          </a:p>
        </p:txBody>
      </p:sp>
      <p:sp>
        <p:nvSpPr>
          <p:cNvPr id="4" name="Slide Number Placeholder 3"/>
          <p:cNvSpPr>
            <a:spLocks noGrp="1"/>
          </p:cNvSpPr>
          <p:nvPr>
            <p:ph type="sldNum" sz="quarter" idx="5"/>
          </p:nvPr>
        </p:nvSpPr>
        <p:spPr/>
        <p:txBody>
          <a:bodyPr/>
          <a:lstStyle/>
          <a:p>
            <a:fld id="{134F89A8-7BF1-4222-B88F-41A40ECD371C}" type="slidenum">
              <a:rPr lang="en-US" smtClean="0"/>
              <a:t>1</a:t>
            </a:fld>
            <a:endParaRPr lang="en-US"/>
          </a:p>
        </p:txBody>
      </p:sp>
    </p:spTree>
    <p:extLst>
      <p:ext uri="{BB962C8B-B14F-4D97-AF65-F5344CB8AC3E}">
        <p14:creationId xmlns:p14="http://schemas.microsoft.com/office/powerpoint/2010/main" val="40928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4F89A8-7BF1-4222-B88F-41A40ECD371C}" type="slidenum">
              <a:rPr lang="en-US" smtClean="0"/>
              <a:t>3</a:t>
            </a:fld>
            <a:endParaRPr lang="en-US"/>
          </a:p>
        </p:txBody>
      </p:sp>
    </p:spTree>
    <p:extLst>
      <p:ext uri="{BB962C8B-B14F-4D97-AF65-F5344CB8AC3E}">
        <p14:creationId xmlns:p14="http://schemas.microsoft.com/office/powerpoint/2010/main" val="31015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Domain, John </a:t>
            </a:r>
            <a:r>
              <a:rPr lang="en-US" dirty="0" err="1"/>
              <a:t>Quidor</a:t>
            </a:r>
            <a:r>
              <a:rPr lang="en-US" dirty="0"/>
              <a:t> (1858): https://en.wikipedia.org/wiki/File:John_Quidor_-_The_Headless_Horseman_Pursuing_Ichabod_Crane_-_Google_Art_Project.jpg</a:t>
            </a:r>
          </a:p>
        </p:txBody>
      </p:sp>
      <p:sp>
        <p:nvSpPr>
          <p:cNvPr id="4" name="Slide Number Placeholder 3"/>
          <p:cNvSpPr>
            <a:spLocks noGrp="1"/>
          </p:cNvSpPr>
          <p:nvPr>
            <p:ph type="sldNum" sz="quarter" idx="5"/>
          </p:nvPr>
        </p:nvSpPr>
        <p:spPr/>
        <p:txBody>
          <a:bodyPr/>
          <a:lstStyle/>
          <a:p>
            <a:fld id="{134F89A8-7BF1-4222-B88F-41A40ECD371C}" type="slidenum">
              <a:rPr lang="en-US" smtClean="0"/>
              <a:t>7</a:t>
            </a:fld>
            <a:endParaRPr lang="en-US"/>
          </a:p>
        </p:txBody>
      </p:sp>
    </p:spTree>
    <p:extLst>
      <p:ext uri="{BB962C8B-B14F-4D97-AF65-F5344CB8AC3E}">
        <p14:creationId xmlns:p14="http://schemas.microsoft.com/office/powerpoint/2010/main" val="138135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B0080"/>
                </a:solidFill>
                <a:effectLst/>
                <a:latin typeface="Arial" panose="020B0604020202020204" pitchFamily="34" charset="0"/>
                <a:hlinkClick r:id="rId3" tooltip="Thomas Cole"/>
              </a:rPr>
              <a:t>Thomas Cole</a:t>
            </a:r>
            <a:r>
              <a:rPr lang="en-US" b="0" i="0" dirty="0">
                <a:solidFill>
                  <a:srgbClr val="202122"/>
                </a:solidFill>
                <a:effectLst/>
                <a:latin typeface="Arial" panose="020B0604020202020204" pitchFamily="34" charset="0"/>
              </a:rPr>
              <a:t> (1801–1848), </a:t>
            </a:r>
            <a:r>
              <a:rPr lang="en-US" b="0" i="1" u="none" strike="noStrike" dirty="0">
                <a:solidFill>
                  <a:srgbClr val="0B0080"/>
                </a:solidFill>
                <a:effectLst/>
                <a:latin typeface="Arial" panose="020B0604020202020204" pitchFamily="34" charset="0"/>
                <a:hlinkClick r:id="rId4" tooltip="The Oxbow"/>
              </a:rPr>
              <a:t>The Oxbow, View from Mount Holyoke, Northampton, Massachusetts, after a Thunderstorm</a:t>
            </a:r>
            <a:r>
              <a:rPr lang="en-US" b="0" i="0" dirty="0">
                <a:solidFill>
                  <a:srgbClr val="202122"/>
                </a:solidFill>
                <a:effectLst/>
                <a:latin typeface="Arial" panose="020B0604020202020204" pitchFamily="34" charset="0"/>
              </a:rPr>
              <a:t> (1836), </a:t>
            </a:r>
            <a:r>
              <a:rPr lang="en-US" b="0" i="0" u="none" strike="noStrike" dirty="0">
                <a:solidFill>
                  <a:srgbClr val="0B0080"/>
                </a:solidFill>
                <a:effectLst/>
                <a:latin typeface="Arial" panose="020B0604020202020204" pitchFamily="34" charset="0"/>
                <a:hlinkClick r:id="rId5" tooltip="Metropolitan Museum of Art"/>
              </a:rPr>
              <a:t>Metropolitan Museum of Art</a:t>
            </a:r>
            <a:r>
              <a:rPr lang="en-US" b="0" i="0" u="none" strike="noStrike" dirty="0">
                <a:solidFill>
                  <a:srgbClr val="0B0080"/>
                </a:solidFill>
                <a:effectLst/>
                <a:latin typeface="Arial" panose="020B0604020202020204" pitchFamily="34" charset="0"/>
              </a:rPr>
              <a:t> </a:t>
            </a:r>
            <a:r>
              <a:rPr lang="en-US" dirty="0"/>
              <a:t> https://commons.wikimedia.org/w/index.php?curid=182973 </a:t>
            </a:r>
          </a:p>
        </p:txBody>
      </p:sp>
      <p:sp>
        <p:nvSpPr>
          <p:cNvPr id="4" name="Slide Number Placeholder 3"/>
          <p:cNvSpPr>
            <a:spLocks noGrp="1"/>
          </p:cNvSpPr>
          <p:nvPr>
            <p:ph type="sldNum" sz="quarter" idx="5"/>
          </p:nvPr>
        </p:nvSpPr>
        <p:spPr/>
        <p:txBody>
          <a:bodyPr/>
          <a:lstStyle/>
          <a:p>
            <a:fld id="{134F89A8-7BF1-4222-B88F-41A40ECD371C}" type="slidenum">
              <a:rPr lang="en-US" smtClean="0"/>
              <a:t>8</a:t>
            </a:fld>
            <a:endParaRPr lang="en-US"/>
          </a:p>
        </p:txBody>
      </p:sp>
    </p:spTree>
    <p:extLst>
      <p:ext uri="{BB962C8B-B14F-4D97-AF65-F5344CB8AC3E}">
        <p14:creationId xmlns:p14="http://schemas.microsoft.com/office/powerpoint/2010/main" val="297107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B0080"/>
                </a:solidFill>
                <a:effectLst/>
                <a:latin typeface="Arial" panose="020B0604020202020204" pitchFamily="34" charset="0"/>
                <a:hlinkClick r:id="rId3" tooltip="Thomas Cole"/>
              </a:rPr>
              <a:t>Thomas Cole</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 View of the Two Lakes and Mountain House, Catskill Mountains, Morning</a:t>
            </a:r>
            <a:r>
              <a:rPr lang="en-US" b="0" i="0" dirty="0">
                <a:solidFill>
                  <a:srgbClr val="202122"/>
                </a:solidFill>
                <a:effectLst/>
                <a:latin typeface="Arial" panose="020B0604020202020204" pitchFamily="34" charset="0"/>
              </a:rPr>
              <a:t>, 1844, </a:t>
            </a:r>
            <a:r>
              <a:rPr lang="en-US" b="0" i="0" u="none" strike="noStrike" dirty="0">
                <a:solidFill>
                  <a:srgbClr val="0B0080"/>
                </a:solidFill>
                <a:effectLst/>
                <a:latin typeface="Arial" panose="020B0604020202020204" pitchFamily="34" charset="0"/>
                <a:hlinkClick r:id="rId4" tooltip="Brooklyn Museum of Art"/>
              </a:rPr>
              <a:t>Brooklyn Museum of Art</a:t>
            </a:r>
            <a:r>
              <a:rPr lang="en-US" b="0" i="0" u="none" strike="noStrike" dirty="0">
                <a:solidFill>
                  <a:srgbClr val="0B0080"/>
                </a:solidFill>
                <a:effectLst/>
                <a:latin typeface="Arial" panose="020B0604020202020204" pitchFamily="34" charset="0"/>
              </a:rPr>
              <a:t> By Thomas Cole - </a:t>
            </a:r>
            <a:r>
              <a:rPr lang="en-US" b="0" i="0" u="none" strike="noStrike" dirty="0" err="1">
                <a:solidFill>
                  <a:srgbClr val="0B0080"/>
                </a:solidFill>
                <a:effectLst/>
                <a:latin typeface="Arial" panose="020B0604020202020204" pitchFamily="34" charset="0"/>
              </a:rPr>
              <a:t>EwEdL_BjaJ-KYg</a:t>
            </a:r>
            <a:r>
              <a:rPr lang="en-US" b="0" i="0" u="none" strike="noStrike" dirty="0">
                <a:solidFill>
                  <a:srgbClr val="0B0080"/>
                </a:solidFill>
                <a:effectLst/>
                <a:latin typeface="Arial" panose="020B0604020202020204" pitchFamily="34" charset="0"/>
              </a:rPr>
              <a:t> at Google Cultural Institute, zoom level maximum, Public Domain, https://commons.wikimedia.org/w/index.php?curid=21372607</a:t>
            </a:r>
            <a:endParaRPr lang="en-US" b="0" i="0" dirty="0">
              <a:solidFill>
                <a:srgbClr val="202122"/>
              </a:solidFill>
              <a:effectLst/>
              <a:latin typeface="Arial" panose="020B0604020202020204" pitchFamily="34" charset="0"/>
            </a:endParaRPr>
          </a:p>
          <a:p>
            <a:br>
              <a:rPr lang="en-US" b="0" i="0" dirty="0">
                <a:solidFill>
                  <a:srgbClr val="202122"/>
                </a:solidFill>
                <a:effectLst/>
                <a:latin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134F89A8-7BF1-4222-B88F-41A40ECD371C}" type="slidenum">
              <a:rPr lang="en-US" smtClean="0"/>
              <a:t>9</a:t>
            </a:fld>
            <a:endParaRPr lang="en-US"/>
          </a:p>
        </p:txBody>
      </p:sp>
    </p:spTree>
    <p:extLst>
      <p:ext uri="{BB962C8B-B14F-4D97-AF65-F5344CB8AC3E}">
        <p14:creationId xmlns:p14="http://schemas.microsoft.com/office/powerpoint/2010/main" val="102656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4097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6959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7576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1/16/2023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7139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6885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4767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337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802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76483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3882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1/16/2023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536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1/16/2023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97643390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
            <a:extLst>
              <a:ext uri="{FF2B5EF4-FFF2-40B4-BE49-F238E27FC236}">
                <a16:creationId xmlns:a16="http://schemas.microsoft.com/office/drawing/2014/main" id="{AE533867-93FD-44F7-943A-AADB218E5B00}"/>
              </a:ext>
            </a:extLst>
          </p:cNvPr>
          <p:cNvPicPr>
            <a:picLocks noChangeAspect="1"/>
          </p:cNvPicPr>
          <p:nvPr/>
        </p:nvPicPr>
        <p:blipFill rotWithShape="1">
          <a:blip r:embed="rId3">
            <a:extLst>
              <a:ext uri="{28A0092B-C50C-407E-A947-70E740481C1C}">
                <a14:useLocalDpi xmlns:a14="http://schemas.microsoft.com/office/drawing/2010/main" val="0"/>
              </a:ext>
            </a:extLst>
          </a:blip>
          <a:srcRect t="3695" b="3695"/>
          <a:stretch/>
        </p:blipFill>
        <p:spPr>
          <a:xfrm>
            <a:off x="20" y="10"/>
            <a:ext cx="9137156" cy="6857989"/>
          </a:xfrm>
          <a:prstGeom prst="rect">
            <a:avLst/>
          </a:prstGeom>
        </p:spPr>
      </p:pic>
      <p:sp>
        <p:nvSpPr>
          <p:cNvPr id="46"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C046696B-E477-43D3-B311-BB616FB2D93F}"/>
              </a:ext>
            </a:extLst>
          </p:cNvPr>
          <p:cNvSpPr>
            <a:spLocks noGrp="1"/>
          </p:cNvSpPr>
          <p:nvPr>
            <p:ph type="ctrTitle"/>
          </p:nvPr>
        </p:nvSpPr>
        <p:spPr>
          <a:xfrm>
            <a:off x="8951496" y="1403403"/>
            <a:ext cx="3259520" cy="3373292"/>
          </a:xfrm>
        </p:spPr>
        <p:txBody>
          <a:bodyPr>
            <a:normAutofit/>
          </a:bodyPr>
          <a:lstStyle/>
          <a:p>
            <a:r>
              <a:rPr lang="en-US" sz="3500" i="0" dirty="0"/>
              <a:t>Washington Irving </a:t>
            </a:r>
            <a:br>
              <a:rPr lang="en-US" sz="3500" i="0" dirty="0"/>
            </a:br>
            <a:r>
              <a:rPr lang="en-US" sz="3500" i="0" dirty="0"/>
              <a:t>&amp; </a:t>
            </a:r>
            <a:br>
              <a:rPr lang="en-US" sz="3500" i="0" dirty="0"/>
            </a:br>
            <a:r>
              <a:rPr lang="en-US" sz="3500" i="0" dirty="0"/>
              <a:t>The American Short Story</a:t>
            </a:r>
          </a:p>
        </p:txBody>
      </p:sp>
      <p:sp>
        <p:nvSpPr>
          <p:cNvPr id="11" name="Subtitle 10">
            <a:extLst>
              <a:ext uri="{FF2B5EF4-FFF2-40B4-BE49-F238E27FC236}">
                <a16:creationId xmlns:a16="http://schemas.microsoft.com/office/drawing/2014/main" id="{1ADB5837-9EE8-4F48-8576-A3D4A4DBB753}"/>
              </a:ext>
            </a:extLst>
          </p:cNvPr>
          <p:cNvSpPr>
            <a:spLocks noGrp="1"/>
          </p:cNvSpPr>
          <p:nvPr>
            <p:ph type="subTitle" idx="1"/>
          </p:nvPr>
        </p:nvSpPr>
        <p:spPr>
          <a:xfrm>
            <a:off x="8694821" y="5029200"/>
            <a:ext cx="3445608" cy="1828790"/>
          </a:xfrm>
        </p:spPr>
        <p:txBody>
          <a:bodyPr>
            <a:normAutofit/>
          </a:bodyPr>
          <a:lstStyle/>
          <a:p>
            <a:pPr algn="l"/>
            <a:r>
              <a:rPr lang="en-US" sz="2000" dirty="0"/>
              <a:t>The “Dean”—and Dawn—of American Literature</a:t>
            </a:r>
          </a:p>
        </p:txBody>
      </p:sp>
      <p:cxnSp>
        <p:nvCxnSpPr>
          <p:cNvPr id="48" name="Straight Connector 47">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49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72" name="Rectangle 71">
            <a:extLst>
              <a:ext uri="{FF2B5EF4-FFF2-40B4-BE49-F238E27FC236}">
                <a16:creationId xmlns:a16="http://schemas.microsoft.com/office/drawing/2014/main" id="{21FBE127-D2A6-4FA3-A6B9-B8FD1DE4B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5F3DB-EA22-425D-A782-29460EA14295}"/>
              </a:ext>
            </a:extLst>
          </p:cNvPr>
          <p:cNvSpPr>
            <a:spLocks noGrp="1"/>
          </p:cNvSpPr>
          <p:nvPr>
            <p:ph type="title"/>
          </p:nvPr>
        </p:nvSpPr>
        <p:spPr>
          <a:xfrm>
            <a:off x="6757988" y="533400"/>
            <a:ext cx="4496228" cy="1690687"/>
          </a:xfrm>
        </p:spPr>
        <p:txBody>
          <a:bodyPr vert="horz" lIns="91440" tIns="45720" rIns="91440" bIns="45720" rtlCol="0" anchor="ctr">
            <a:normAutofit/>
          </a:bodyPr>
          <a:lstStyle/>
          <a:p>
            <a:r>
              <a:rPr lang="en-US" i="0" dirty="0"/>
              <a:t>“Rip Van Winkle”</a:t>
            </a:r>
          </a:p>
        </p:txBody>
      </p:sp>
      <p:cxnSp>
        <p:nvCxnSpPr>
          <p:cNvPr id="74" name="Straight Connector 73">
            <a:extLst>
              <a:ext uri="{FF2B5EF4-FFF2-40B4-BE49-F238E27FC236}">
                <a16:creationId xmlns:a16="http://schemas.microsoft.com/office/drawing/2014/main" id="{DDD9C044-4B08-47CC-852C-B22B09675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4948518" cy="13245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33687E-2F83-4E90-B11A-4B998C1540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92DBC3-1A72-41ED-8432-D0D64FD631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743200"/>
            <a:ext cx="4477872" cy="4114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Text, letter&#10;&#10;Description automatically generated">
            <a:extLst>
              <a:ext uri="{FF2B5EF4-FFF2-40B4-BE49-F238E27FC236}">
                <a16:creationId xmlns:a16="http://schemas.microsoft.com/office/drawing/2014/main" id="{92D91D2F-C102-4C69-80E9-07C887E1511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395" b="3964"/>
          <a:stretch/>
        </p:blipFill>
        <p:spPr>
          <a:xfrm>
            <a:off x="1529458" y="533400"/>
            <a:ext cx="3570483" cy="5791199"/>
          </a:xfrm>
          <a:prstGeom prst="rect">
            <a:avLst/>
          </a:prstGeom>
        </p:spPr>
      </p:pic>
      <p:sp>
        <p:nvSpPr>
          <p:cNvPr id="3" name="Content Placeholder 2">
            <a:extLst>
              <a:ext uri="{FF2B5EF4-FFF2-40B4-BE49-F238E27FC236}">
                <a16:creationId xmlns:a16="http://schemas.microsoft.com/office/drawing/2014/main" id="{6202AFCB-771F-4052-9233-2C3973A8D44D}"/>
              </a:ext>
            </a:extLst>
          </p:cNvPr>
          <p:cNvSpPr>
            <a:spLocks noGrp="1"/>
          </p:cNvSpPr>
          <p:nvPr>
            <p:ph sz="half" idx="1"/>
          </p:nvPr>
        </p:nvSpPr>
        <p:spPr>
          <a:xfrm>
            <a:off x="6681789" y="2290762"/>
            <a:ext cx="4572428" cy="4033837"/>
          </a:xfrm>
        </p:spPr>
        <p:txBody>
          <a:bodyPr vert="horz" lIns="91440" tIns="45720" rIns="91440" bIns="45720" rtlCol="0" anchor="t">
            <a:normAutofit/>
          </a:bodyPr>
          <a:lstStyle/>
          <a:p>
            <a:r>
              <a:rPr lang="en-US" sz="2800" dirty="0"/>
              <a:t>Published in 1819 in </a:t>
            </a:r>
            <a:r>
              <a:rPr lang="en-US" sz="2800" i="1" dirty="0"/>
              <a:t>The Sketch Book</a:t>
            </a:r>
            <a:r>
              <a:rPr lang="en-US" sz="2800" dirty="0"/>
              <a:t>, authored by Irving’s pseudonym Geoffrey Crayon.</a:t>
            </a:r>
          </a:p>
          <a:p>
            <a:r>
              <a:rPr lang="en-US" sz="2800" dirty="0"/>
              <a:t>Story attributed to and narrated by Diedrich Knickerbocker, Irving’s fictional Dutch historian (also “Sleepy Hollow”)</a:t>
            </a:r>
          </a:p>
        </p:txBody>
      </p:sp>
      <p:cxnSp>
        <p:nvCxnSpPr>
          <p:cNvPr id="80" name="Straight Connector 79">
            <a:extLst>
              <a:ext uri="{FF2B5EF4-FFF2-40B4-BE49-F238E27FC236}">
                <a16:creationId xmlns:a16="http://schemas.microsoft.com/office/drawing/2014/main" id="{99309E4A-5F81-4CAB-B5DB-AB4EB90C71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7" y="2548218"/>
            <a:ext cx="589522" cy="43097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48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D3E0373C-BDE9-4FAA-892A-B226DD970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FC2BFFFF-16DA-434F-B48D-28B539690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5979"/>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1931613-2EDB-47FC-939A-2E624F90DCFE}"/>
              </a:ext>
            </a:extLst>
          </p:cNvPr>
          <p:cNvSpPr>
            <a:spLocks noGrp="1"/>
          </p:cNvSpPr>
          <p:nvPr>
            <p:ph type="title"/>
          </p:nvPr>
        </p:nvSpPr>
        <p:spPr>
          <a:xfrm>
            <a:off x="107520" y="683103"/>
            <a:ext cx="2976529" cy="1212480"/>
          </a:xfrm>
        </p:spPr>
        <p:txBody>
          <a:bodyPr anchor="t">
            <a:normAutofit/>
          </a:bodyPr>
          <a:lstStyle/>
          <a:p>
            <a:pPr algn="ctr"/>
            <a:r>
              <a:rPr lang="en-US" sz="3200" dirty="0"/>
              <a:t>“60-Second Game”</a:t>
            </a:r>
          </a:p>
        </p:txBody>
      </p:sp>
      <p:cxnSp>
        <p:nvCxnSpPr>
          <p:cNvPr id="21" name="Straight Connector 14">
            <a:extLst>
              <a:ext uri="{FF2B5EF4-FFF2-40B4-BE49-F238E27FC236}">
                <a16:creationId xmlns:a16="http://schemas.microsoft.com/office/drawing/2014/main" id="{E8EAD419-2D3B-4CD6-A841-F11CA0944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CDBEB83-410B-4BB7-A943-EF3E8426C7A6}"/>
              </a:ext>
            </a:extLst>
          </p:cNvPr>
          <p:cNvSpPr>
            <a:spLocks noGrp="1"/>
          </p:cNvSpPr>
          <p:nvPr>
            <p:ph idx="1"/>
          </p:nvPr>
        </p:nvSpPr>
        <p:spPr>
          <a:xfrm>
            <a:off x="3729789" y="401053"/>
            <a:ext cx="8117305" cy="6125871"/>
          </a:xfrm>
        </p:spPr>
        <p:txBody>
          <a:bodyPr anchor="ctr">
            <a:normAutofit/>
          </a:bodyPr>
          <a:lstStyle/>
          <a:p>
            <a:pPr>
              <a:lnSpc>
                <a:spcPct val="90000"/>
              </a:lnSpc>
            </a:pPr>
            <a:r>
              <a:rPr lang="en-US" sz="2300" dirty="0"/>
              <a:t>Discuss your favorite line or scene from the story. Why do you find it interesting, remarkable, challenging, or amusing?</a:t>
            </a:r>
          </a:p>
          <a:p>
            <a:pPr>
              <a:lnSpc>
                <a:spcPct val="90000"/>
              </a:lnSpc>
            </a:pPr>
            <a:r>
              <a:rPr lang="en-US" sz="2300" dirty="0"/>
              <a:t>Comment on the </a:t>
            </a:r>
            <a:r>
              <a:rPr lang="en-US" sz="2300" b="1" u="sng" dirty="0"/>
              <a:t>narrator’s</a:t>
            </a:r>
            <a:r>
              <a:rPr lang="en-US" sz="2300" dirty="0"/>
              <a:t> point of view, voice, and style. Describe the narrator based on his narration.</a:t>
            </a:r>
          </a:p>
          <a:p>
            <a:pPr>
              <a:lnSpc>
                <a:spcPct val="90000"/>
              </a:lnSpc>
            </a:pPr>
            <a:r>
              <a:rPr lang="en-US" sz="2300" dirty="0"/>
              <a:t>Analyze one of the </a:t>
            </a:r>
            <a:r>
              <a:rPr lang="en-US" sz="2300" b="1" u="sng" dirty="0"/>
              <a:t>characters</a:t>
            </a:r>
            <a:r>
              <a:rPr lang="en-US" sz="2300" dirty="0"/>
              <a:t> (agents) of the story. Remember that characters do not necessarily need to be human.</a:t>
            </a:r>
          </a:p>
          <a:p>
            <a:pPr>
              <a:lnSpc>
                <a:spcPct val="90000"/>
              </a:lnSpc>
            </a:pPr>
            <a:r>
              <a:rPr lang="en-US" sz="2300" dirty="0"/>
              <a:t>Discuss one or more of the larger </a:t>
            </a:r>
            <a:r>
              <a:rPr lang="en-US" sz="2300" b="1" u="sng" dirty="0"/>
              <a:t>themes</a:t>
            </a:r>
            <a:r>
              <a:rPr lang="en-US" sz="2300" dirty="0"/>
              <a:t> of the story.</a:t>
            </a:r>
          </a:p>
          <a:p>
            <a:pPr>
              <a:lnSpc>
                <a:spcPct val="90000"/>
              </a:lnSpc>
            </a:pPr>
            <a:r>
              <a:rPr lang="en-US" sz="2300" dirty="0"/>
              <a:t>Discuss the significance of </a:t>
            </a:r>
            <a:r>
              <a:rPr lang="en-US" sz="2300" b="1" u="sng" dirty="0"/>
              <a:t>setting</a:t>
            </a:r>
            <a:r>
              <a:rPr lang="en-US" sz="2300" dirty="0"/>
              <a:t>, especially the dynamics of nature and town.</a:t>
            </a:r>
          </a:p>
          <a:p>
            <a:pPr>
              <a:lnSpc>
                <a:spcPct val="90000"/>
              </a:lnSpc>
            </a:pPr>
            <a:r>
              <a:rPr lang="en-US" sz="2300" dirty="0"/>
              <a:t>Consider the historical and political setting of “Rip Van Winkle” and Irving’s contribution to a self-consciously American literary tradition. What about America—its identity, character, or values—does it celebrate or critique? </a:t>
            </a:r>
          </a:p>
          <a:p>
            <a:pPr>
              <a:lnSpc>
                <a:spcPct val="90000"/>
              </a:lnSpc>
            </a:pPr>
            <a:r>
              <a:rPr lang="en-US" sz="2300" dirty="0"/>
              <a:t>Make a connection with another story or poem from class. </a:t>
            </a:r>
          </a:p>
          <a:p>
            <a:pPr>
              <a:lnSpc>
                <a:spcPct val="90000"/>
              </a:lnSpc>
            </a:pPr>
            <a:r>
              <a:rPr lang="en-US" sz="2300" dirty="0"/>
              <a:t>Comment on a previous student’s reflection.</a:t>
            </a:r>
          </a:p>
          <a:p>
            <a:pPr>
              <a:lnSpc>
                <a:spcPct val="90000"/>
              </a:lnSpc>
            </a:pPr>
            <a:endParaRPr lang="en-US" sz="2200" dirty="0"/>
          </a:p>
        </p:txBody>
      </p:sp>
      <p:sp>
        <p:nvSpPr>
          <p:cNvPr id="7" name="TextBox 6">
            <a:extLst>
              <a:ext uri="{FF2B5EF4-FFF2-40B4-BE49-F238E27FC236}">
                <a16:creationId xmlns:a16="http://schemas.microsoft.com/office/drawing/2014/main" id="{7D40603F-5607-4522-9343-B7BD3128861A}"/>
              </a:ext>
            </a:extLst>
          </p:cNvPr>
          <p:cNvSpPr txBox="1"/>
          <p:nvPr/>
        </p:nvSpPr>
        <p:spPr>
          <a:xfrm>
            <a:off x="455352" y="1895583"/>
            <a:ext cx="2280863" cy="3170099"/>
          </a:xfrm>
          <a:prstGeom prst="rect">
            <a:avLst/>
          </a:prstGeom>
          <a:noFill/>
        </p:spPr>
        <p:txBody>
          <a:bodyPr wrap="square" rtlCol="0">
            <a:spAutoFit/>
          </a:bodyPr>
          <a:lstStyle/>
          <a:p>
            <a:r>
              <a:rPr lang="en-US" sz="2000" dirty="0"/>
              <a:t>For exactly sixty seconds, comment on some aspect of “Rip Van Winkle” using one of the prompts to the right. If you run out of things to say, read from the story until your time concludes.</a:t>
            </a:r>
          </a:p>
        </p:txBody>
      </p:sp>
    </p:spTree>
    <p:extLst>
      <p:ext uri="{BB962C8B-B14F-4D97-AF65-F5344CB8AC3E}">
        <p14:creationId xmlns:p14="http://schemas.microsoft.com/office/powerpoint/2010/main" val="47916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323" y="-5553"/>
            <a:ext cx="8860678" cy="687330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229836 w 5905812"/>
              <a:gd name="connsiteY0" fmla="*/ 0 h 6888661"/>
              <a:gd name="connsiteX1" fmla="*/ 5905812 w 5905812"/>
              <a:gd name="connsiteY1" fmla="*/ 11953 h 6888661"/>
              <a:gd name="connsiteX2" fmla="*/ 5905812 w 5905812"/>
              <a:gd name="connsiteY2" fmla="*/ 6869951 h 6888661"/>
              <a:gd name="connsiteX3" fmla="*/ 0 w 5905812"/>
              <a:gd name="connsiteY3" fmla="*/ 6888661 h 6888661"/>
              <a:gd name="connsiteX4" fmla="*/ 1229836 w 5905812"/>
              <a:gd name="connsiteY4" fmla="*/ 0 h 6888661"/>
              <a:gd name="connsiteX0" fmla="*/ 1156550 w 5832526"/>
              <a:gd name="connsiteY0" fmla="*/ 0 h 6883466"/>
              <a:gd name="connsiteX1" fmla="*/ 5832526 w 5832526"/>
              <a:gd name="connsiteY1" fmla="*/ 11953 h 6883466"/>
              <a:gd name="connsiteX2" fmla="*/ 5832526 w 5832526"/>
              <a:gd name="connsiteY2" fmla="*/ 6869951 h 6883466"/>
              <a:gd name="connsiteX3" fmla="*/ 0 w 5832526"/>
              <a:gd name="connsiteY3" fmla="*/ 6883466 h 6883466"/>
              <a:gd name="connsiteX4" fmla="*/ 1156550 w 5832526"/>
              <a:gd name="connsiteY4" fmla="*/ 0 h 6883466"/>
              <a:gd name="connsiteX0" fmla="*/ 1104130 w 5780106"/>
              <a:gd name="connsiteY0" fmla="*/ 0 h 6873306"/>
              <a:gd name="connsiteX1" fmla="*/ 5780106 w 5780106"/>
              <a:gd name="connsiteY1" fmla="*/ 11953 h 6873306"/>
              <a:gd name="connsiteX2" fmla="*/ 5780106 w 5780106"/>
              <a:gd name="connsiteY2" fmla="*/ 6869951 h 6873306"/>
              <a:gd name="connsiteX3" fmla="*/ 0 w 5780106"/>
              <a:gd name="connsiteY3" fmla="*/ 6873306 h 6873306"/>
              <a:gd name="connsiteX4" fmla="*/ 1104130 w 5780106"/>
              <a:gd name="connsiteY4" fmla="*/ 0 h 6873306"/>
              <a:gd name="connsiteX0" fmla="*/ 1064815 w 5740791"/>
              <a:gd name="connsiteY0" fmla="*/ 0 h 6869951"/>
              <a:gd name="connsiteX1" fmla="*/ 5740791 w 5740791"/>
              <a:gd name="connsiteY1" fmla="*/ 11953 h 6869951"/>
              <a:gd name="connsiteX2" fmla="*/ 5740791 w 5740791"/>
              <a:gd name="connsiteY2" fmla="*/ 6869951 h 6869951"/>
              <a:gd name="connsiteX3" fmla="*/ 0 w 5740791"/>
              <a:gd name="connsiteY3" fmla="*/ 6863146 h 6869951"/>
              <a:gd name="connsiteX4" fmla="*/ 1064815 w 5740791"/>
              <a:gd name="connsiteY4" fmla="*/ 0 h 6869951"/>
              <a:gd name="connsiteX0" fmla="*/ 1038605 w 5714581"/>
              <a:gd name="connsiteY0" fmla="*/ 0 h 6873306"/>
              <a:gd name="connsiteX1" fmla="*/ 5714581 w 5714581"/>
              <a:gd name="connsiteY1" fmla="*/ 11953 h 6873306"/>
              <a:gd name="connsiteX2" fmla="*/ 5714581 w 5714581"/>
              <a:gd name="connsiteY2" fmla="*/ 6869951 h 6873306"/>
              <a:gd name="connsiteX3" fmla="*/ 0 w 5714581"/>
              <a:gd name="connsiteY3" fmla="*/ 6873306 h 6873306"/>
              <a:gd name="connsiteX4" fmla="*/ 1038605 w 5714581"/>
              <a:gd name="connsiteY4" fmla="*/ 0 h 687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581" h="6873306">
                <a:moveTo>
                  <a:pt x="1038605" y="0"/>
                </a:moveTo>
                <a:lnTo>
                  <a:pt x="5714581" y="11953"/>
                </a:lnTo>
                <a:lnTo>
                  <a:pt x="5714581" y="6869951"/>
                </a:lnTo>
                <a:lnTo>
                  <a:pt x="0" y="6873306"/>
                </a:lnTo>
                <a:lnTo>
                  <a:pt x="103860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B8FD9D-2B62-402B-B1F5-ADAA14F0869A}"/>
              </a:ext>
            </a:extLst>
          </p:cNvPr>
          <p:cNvSpPr>
            <a:spLocks noGrp="1"/>
          </p:cNvSpPr>
          <p:nvPr>
            <p:ph type="title"/>
          </p:nvPr>
        </p:nvSpPr>
        <p:spPr>
          <a:xfrm>
            <a:off x="445506" y="675167"/>
            <a:ext cx="4206239" cy="4064174"/>
          </a:xfrm>
        </p:spPr>
        <p:txBody>
          <a:bodyPr anchor="t">
            <a:normAutofit/>
          </a:bodyPr>
          <a:lstStyle/>
          <a:p>
            <a:r>
              <a:rPr lang="en-US" sz="5400" i="0" dirty="0"/>
              <a:t>What is a short Story?</a:t>
            </a:r>
          </a:p>
        </p:txBody>
      </p:sp>
      <p:sp>
        <p:nvSpPr>
          <p:cNvPr id="3" name="Content Placeholder 2">
            <a:extLst>
              <a:ext uri="{FF2B5EF4-FFF2-40B4-BE49-F238E27FC236}">
                <a16:creationId xmlns:a16="http://schemas.microsoft.com/office/drawing/2014/main" id="{3A255B9C-73F3-4741-AA2D-1476574586CB}"/>
              </a:ext>
            </a:extLst>
          </p:cNvPr>
          <p:cNvSpPr>
            <a:spLocks noGrp="1"/>
          </p:cNvSpPr>
          <p:nvPr>
            <p:ph idx="1"/>
          </p:nvPr>
        </p:nvSpPr>
        <p:spPr>
          <a:xfrm>
            <a:off x="5493026" y="417095"/>
            <a:ext cx="5883964" cy="6136105"/>
          </a:xfrm>
        </p:spPr>
        <p:txBody>
          <a:bodyPr anchor="ctr">
            <a:normAutofit/>
          </a:bodyPr>
          <a:lstStyle/>
          <a:p>
            <a:r>
              <a:rPr lang="en-US" sz="3600" dirty="0"/>
              <a:t>A short work of narrative fiction whose plot, characters, settings, point of view, style, and theme reinforce one another, often in subtle ways, creating an overall unity (1434).</a:t>
            </a:r>
          </a:p>
          <a:p>
            <a:pPr marL="0" indent="0">
              <a:buNone/>
            </a:pPr>
            <a:endParaRPr lang="en-US" sz="1800" i="1" dirty="0"/>
          </a:p>
          <a:p>
            <a:pPr marL="0" indent="0" algn="r">
              <a:buNone/>
            </a:pPr>
            <a:r>
              <a:rPr lang="en-US" sz="1800" dirty="0"/>
              <a:t>From </a:t>
            </a:r>
            <a:r>
              <a:rPr lang="en-US" sz="1800" i="1" dirty="0"/>
              <a:t>Literature: A Portable Anthology</a:t>
            </a:r>
            <a:r>
              <a:rPr lang="en-US" sz="1800" dirty="0"/>
              <a:t>, 4</a:t>
            </a:r>
            <a:r>
              <a:rPr lang="en-US" sz="1800" baseline="30000" dirty="0"/>
              <a:t>th</a:t>
            </a:r>
            <a:r>
              <a:rPr lang="en-US" sz="1800" dirty="0"/>
              <a:t> ed., edited by Janet E. Gardner, et al., Bedford/St. Martin’s, 2017.</a:t>
            </a:r>
          </a:p>
        </p:txBody>
      </p:sp>
      <p:cxnSp>
        <p:nvCxnSpPr>
          <p:cNvPr id="12" name="Straight Connector 11">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894729"/>
            <a:ext cx="4206239" cy="1967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1373" y="0"/>
            <a:ext cx="463526" cy="69138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35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323" y="-5553"/>
            <a:ext cx="8860678" cy="687330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229836 w 5905812"/>
              <a:gd name="connsiteY0" fmla="*/ 0 h 6888661"/>
              <a:gd name="connsiteX1" fmla="*/ 5905812 w 5905812"/>
              <a:gd name="connsiteY1" fmla="*/ 11953 h 6888661"/>
              <a:gd name="connsiteX2" fmla="*/ 5905812 w 5905812"/>
              <a:gd name="connsiteY2" fmla="*/ 6869951 h 6888661"/>
              <a:gd name="connsiteX3" fmla="*/ 0 w 5905812"/>
              <a:gd name="connsiteY3" fmla="*/ 6888661 h 6888661"/>
              <a:gd name="connsiteX4" fmla="*/ 1229836 w 5905812"/>
              <a:gd name="connsiteY4" fmla="*/ 0 h 6888661"/>
              <a:gd name="connsiteX0" fmla="*/ 1156550 w 5832526"/>
              <a:gd name="connsiteY0" fmla="*/ 0 h 6883466"/>
              <a:gd name="connsiteX1" fmla="*/ 5832526 w 5832526"/>
              <a:gd name="connsiteY1" fmla="*/ 11953 h 6883466"/>
              <a:gd name="connsiteX2" fmla="*/ 5832526 w 5832526"/>
              <a:gd name="connsiteY2" fmla="*/ 6869951 h 6883466"/>
              <a:gd name="connsiteX3" fmla="*/ 0 w 5832526"/>
              <a:gd name="connsiteY3" fmla="*/ 6883466 h 6883466"/>
              <a:gd name="connsiteX4" fmla="*/ 1156550 w 5832526"/>
              <a:gd name="connsiteY4" fmla="*/ 0 h 6883466"/>
              <a:gd name="connsiteX0" fmla="*/ 1104130 w 5780106"/>
              <a:gd name="connsiteY0" fmla="*/ 0 h 6873306"/>
              <a:gd name="connsiteX1" fmla="*/ 5780106 w 5780106"/>
              <a:gd name="connsiteY1" fmla="*/ 11953 h 6873306"/>
              <a:gd name="connsiteX2" fmla="*/ 5780106 w 5780106"/>
              <a:gd name="connsiteY2" fmla="*/ 6869951 h 6873306"/>
              <a:gd name="connsiteX3" fmla="*/ 0 w 5780106"/>
              <a:gd name="connsiteY3" fmla="*/ 6873306 h 6873306"/>
              <a:gd name="connsiteX4" fmla="*/ 1104130 w 5780106"/>
              <a:gd name="connsiteY4" fmla="*/ 0 h 6873306"/>
              <a:gd name="connsiteX0" fmla="*/ 1064815 w 5740791"/>
              <a:gd name="connsiteY0" fmla="*/ 0 h 6869951"/>
              <a:gd name="connsiteX1" fmla="*/ 5740791 w 5740791"/>
              <a:gd name="connsiteY1" fmla="*/ 11953 h 6869951"/>
              <a:gd name="connsiteX2" fmla="*/ 5740791 w 5740791"/>
              <a:gd name="connsiteY2" fmla="*/ 6869951 h 6869951"/>
              <a:gd name="connsiteX3" fmla="*/ 0 w 5740791"/>
              <a:gd name="connsiteY3" fmla="*/ 6863146 h 6869951"/>
              <a:gd name="connsiteX4" fmla="*/ 1064815 w 5740791"/>
              <a:gd name="connsiteY4" fmla="*/ 0 h 6869951"/>
              <a:gd name="connsiteX0" fmla="*/ 1038605 w 5714581"/>
              <a:gd name="connsiteY0" fmla="*/ 0 h 6873306"/>
              <a:gd name="connsiteX1" fmla="*/ 5714581 w 5714581"/>
              <a:gd name="connsiteY1" fmla="*/ 11953 h 6873306"/>
              <a:gd name="connsiteX2" fmla="*/ 5714581 w 5714581"/>
              <a:gd name="connsiteY2" fmla="*/ 6869951 h 6873306"/>
              <a:gd name="connsiteX3" fmla="*/ 0 w 5714581"/>
              <a:gd name="connsiteY3" fmla="*/ 6873306 h 6873306"/>
              <a:gd name="connsiteX4" fmla="*/ 1038605 w 5714581"/>
              <a:gd name="connsiteY4" fmla="*/ 0 h 687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581" h="6873306">
                <a:moveTo>
                  <a:pt x="1038605" y="0"/>
                </a:moveTo>
                <a:lnTo>
                  <a:pt x="5714581" y="11953"/>
                </a:lnTo>
                <a:lnTo>
                  <a:pt x="5714581" y="6869951"/>
                </a:lnTo>
                <a:lnTo>
                  <a:pt x="0" y="6873306"/>
                </a:lnTo>
                <a:lnTo>
                  <a:pt x="103860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B8FD9D-2B62-402B-B1F5-ADAA14F0869A}"/>
              </a:ext>
            </a:extLst>
          </p:cNvPr>
          <p:cNvSpPr>
            <a:spLocks noGrp="1"/>
          </p:cNvSpPr>
          <p:nvPr>
            <p:ph type="title"/>
          </p:nvPr>
        </p:nvSpPr>
        <p:spPr>
          <a:xfrm>
            <a:off x="445506" y="675167"/>
            <a:ext cx="4206239" cy="4064174"/>
          </a:xfrm>
        </p:spPr>
        <p:txBody>
          <a:bodyPr anchor="t">
            <a:normAutofit/>
          </a:bodyPr>
          <a:lstStyle/>
          <a:p>
            <a:r>
              <a:rPr lang="en-US" sz="5400" i="0" dirty="0"/>
              <a:t>What is a short Story?</a:t>
            </a:r>
          </a:p>
        </p:txBody>
      </p:sp>
      <p:sp>
        <p:nvSpPr>
          <p:cNvPr id="3" name="Content Placeholder 2">
            <a:extLst>
              <a:ext uri="{FF2B5EF4-FFF2-40B4-BE49-F238E27FC236}">
                <a16:creationId xmlns:a16="http://schemas.microsoft.com/office/drawing/2014/main" id="{3A255B9C-73F3-4741-AA2D-1476574586CB}"/>
              </a:ext>
            </a:extLst>
          </p:cNvPr>
          <p:cNvSpPr>
            <a:spLocks noGrp="1"/>
          </p:cNvSpPr>
          <p:nvPr>
            <p:ph idx="1"/>
          </p:nvPr>
        </p:nvSpPr>
        <p:spPr>
          <a:xfrm>
            <a:off x="5378313" y="882315"/>
            <a:ext cx="5883964" cy="5093369"/>
          </a:xfrm>
        </p:spPr>
        <p:txBody>
          <a:bodyPr anchor="ctr">
            <a:normAutofit/>
          </a:bodyPr>
          <a:lstStyle/>
          <a:p>
            <a:r>
              <a:rPr lang="en-US" sz="3600" dirty="0"/>
              <a:t>Elements of narrative</a:t>
            </a:r>
          </a:p>
          <a:p>
            <a:pPr lvl="1"/>
            <a:r>
              <a:rPr lang="en-US" sz="3200" b="1" dirty="0"/>
              <a:t>Narrator</a:t>
            </a:r>
            <a:r>
              <a:rPr lang="en-US" sz="3200" dirty="0"/>
              <a:t> (POV) – who tells the story</a:t>
            </a:r>
          </a:p>
          <a:p>
            <a:pPr lvl="1"/>
            <a:r>
              <a:rPr lang="en-US" sz="3200" b="1" dirty="0"/>
              <a:t>Plot</a:t>
            </a:r>
            <a:r>
              <a:rPr lang="en-US" sz="3200" dirty="0"/>
              <a:t> – what happens</a:t>
            </a:r>
          </a:p>
          <a:p>
            <a:pPr lvl="1"/>
            <a:r>
              <a:rPr lang="en-US" sz="3200" b="1" dirty="0"/>
              <a:t>Setting</a:t>
            </a:r>
            <a:r>
              <a:rPr lang="en-US" sz="3200" dirty="0"/>
              <a:t> – where it happens</a:t>
            </a:r>
          </a:p>
          <a:p>
            <a:pPr lvl="1"/>
            <a:r>
              <a:rPr lang="en-US" sz="3200" b="1" dirty="0"/>
              <a:t>Characters</a:t>
            </a:r>
            <a:r>
              <a:rPr lang="en-US" sz="3200" dirty="0"/>
              <a:t> – who makes it happen</a:t>
            </a:r>
          </a:p>
          <a:p>
            <a:pPr lvl="1"/>
            <a:r>
              <a:rPr lang="en-US" sz="3200" b="1" dirty="0"/>
              <a:t>Theme</a:t>
            </a:r>
            <a:r>
              <a:rPr lang="en-US" sz="3200" dirty="0"/>
              <a:t> – what it means</a:t>
            </a:r>
          </a:p>
        </p:txBody>
      </p:sp>
      <p:cxnSp>
        <p:nvCxnSpPr>
          <p:cNvPr id="12" name="Straight Connector 11">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894729"/>
            <a:ext cx="4206239" cy="1967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1373" y="0"/>
            <a:ext cx="463526" cy="69138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8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323" y="-5553"/>
            <a:ext cx="8860678" cy="687330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229836 w 5905812"/>
              <a:gd name="connsiteY0" fmla="*/ 0 h 6888661"/>
              <a:gd name="connsiteX1" fmla="*/ 5905812 w 5905812"/>
              <a:gd name="connsiteY1" fmla="*/ 11953 h 6888661"/>
              <a:gd name="connsiteX2" fmla="*/ 5905812 w 5905812"/>
              <a:gd name="connsiteY2" fmla="*/ 6869951 h 6888661"/>
              <a:gd name="connsiteX3" fmla="*/ 0 w 5905812"/>
              <a:gd name="connsiteY3" fmla="*/ 6888661 h 6888661"/>
              <a:gd name="connsiteX4" fmla="*/ 1229836 w 5905812"/>
              <a:gd name="connsiteY4" fmla="*/ 0 h 6888661"/>
              <a:gd name="connsiteX0" fmla="*/ 1156550 w 5832526"/>
              <a:gd name="connsiteY0" fmla="*/ 0 h 6883466"/>
              <a:gd name="connsiteX1" fmla="*/ 5832526 w 5832526"/>
              <a:gd name="connsiteY1" fmla="*/ 11953 h 6883466"/>
              <a:gd name="connsiteX2" fmla="*/ 5832526 w 5832526"/>
              <a:gd name="connsiteY2" fmla="*/ 6869951 h 6883466"/>
              <a:gd name="connsiteX3" fmla="*/ 0 w 5832526"/>
              <a:gd name="connsiteY3" fmla="*/ 6883466 h 6883466"/>
              <a:gd name="connsiteX4" fmla="*/ 1156550 w 5832526"/>
              <a:gd name="connsiteY4" fmla="*/ 0 h 6883466"/>
              <a:gd name="connsiteX0" fmla="*/ 1104130 w 5780106"/>
              <a:gd name="connsiteY0" fmla="*/ 0 h 6873306"/>
              <a:gd name="connsiteX1" fmla="*/ 5780106 w 5780106"/>
              <a:gd name="connsiteY1" fmla="*/ 11953 h 6873306"/>
              <a:gd name="connsiteX2" fmla="*/ 5780106 w 5780106"/>
              <a:gd name="connsiteY2" fmla="*/ 6869951 h 6873306"/>
              <a:gd name="connsiteX3" fmla="*/ 0 w 5780106"/>
              <a:gd name="connsiteY3" fmla="*/ 6873306 h 6873306"/>
              <a:gd name="connsiteX4" fmla="*/ 1104130 w 5780106"/>
              <a:gd name="connsiteY4" fmla="*/ 0 h 6873306"/>
              <a:gd name="connsiteX0" fmla="*/ 1064815 w 5740791"/>
              <a:gd name="connsiteY0" fmla="*/ 0 h 6869951"/>
              <a:gd name="connsiteX1" fmla="*/ 5740791 w 5740791"/>
              <a:gd name="connsiteY1" fmla="*/ 11953 h 6869951"/>
              <a:gd name="connsiteX2" fmla="*/ 5740791 w 5740791"/>
              <a:gd name="connsiteY2" fmla="*/ 6869951 h 6869951"/>
              <a:gd name="connsiteX3" fmla="*/ 0 w 5740791"/>
              <a:gd name="connsiteY3" fmla="*/ 6863146 h 6869951"/>
              <a:gd name="connsiteX4" fmla="*/ 1064815 w 5740791"/>
              <a:gd name="connsiteY4" fmla="*/ 0 h 6869951"/>
              <a:gd name="connsiteX0" fmla="*/ 1038605 w 5714581"/>
              <a:gd name="connsiteY0" fmla="*/ 0 h 6873306"/>
              <a:gd name="connsiteX1" fmla="*/ 5714581 w 5714581"/>
              <a:gd name="connsiteY1" fmla="*/ 11953 h 6873306"/>
              <a:gd name="connsiteX2" fmla="*/ 5714581 w 5714581"/>
              <a:gd name="connsiteY2" fmla="*/ 6869951 h 6873306"/>
              <a:gd name="connsiteX3" fmla="*/ 0 w 5714581"/>
              <a:gd name="connsiteY3" fmla="*/ 6873306 h 6873306"/>
              <a:gd name="connsiteX4" fmla="*/ 1038605 w 5714581"/>
              <a:gd name="connsiteY4" fmla="*/ 0 h 687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581" h="6873306">
                <a:moveTo>
                  <a:pt x="1038605" y="0"/>
                </a:moveTo>
                <a:lnTo>
                  <a:pt x="5714581" y="11953"/>
                </a:lnTo>
                <a:lnTo>
                  <a:pt x="5714581" y="6869951"/>
                </a:lnTo>
                <a:lnTo>
                  <a:pt x="0" y="6873306"/>
                </a:lnTo>
                <a:lnTo>
                  <a:pt x="103860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B8FD9D-2B62-402B-B1F5-ADAA14F0869A}"/>
              </a:ext>
            </a:extLst>
          </p:cNvPr>
          <p:cNvSpPr>
            <a:spLocks noGrp="1"/>
          </p:cNvSpPr>
          <p:nvPr>
            <p:ph type="title"/>
          </p:nvPr>
        </p:nvSpPr>
        <p:spPr>
          <a:xfrm>
            <a:off x="445506" y="675167"/>
            <a:ext cx="4206239" cy="4064174"/>
          </a:xfrm>
        </p:spPr>
        <p:txBody>
          <a:bodyPr anchor="t">
            <a:normAutofit/>
          </a:bodyPr>
          <a:lstStyle/>
          <a:p>
            <a:r>
              <a:rPr lang="en-US" sz="5400" i="0" dirty="0"/>
              <a:t>What is a short Story?</a:t>
            </a:r>
          </a:p>
        </p:txBody>
      </p:sp>
      <p:sp>
        <p:nvSpPr>
          <p:cNvPr id="3" name="Content Placeholder 2">
            <a:extLst>
              <a:ext uri="{FF2B5EF4-FFF2-40B4-BE49-F238E27FC236}">
                <a16:creationId xmlns:a16="http://schemas.microsoft.com/office/drawing/2014/main" id="{3A255B9C-73F3-4741-AA2D-1476574586CB}"/>
              </a:ext>
            </a:extLst>
          </p:cNvPr>
          <p:cNvSpPr>
            <a:spLocks noGrp="1"/>
          </p:cNvSpPr>
          <p:nvPr>
            <p:ph idx="1"/>
          </p:nvPr>
        </p:nvSpPr>
        <p:spPr>
          <a:xfrm>
            <a:off x="5493026" y="417095"/>
            <a:ext cx="5883964" cy="6136105"/>
          </a:xfrm>
        </p:spPr>
        <p:txBody>
          <a:bodyPr anchor="ctr">
            <a:normAutofit/>
          </a:bodyPr>
          <a:lstStyle/>
          <a:p>
            <a:r>
              <a:rPr lang="en-US" sz="3600" dirty="0"/>
              <a:t>Edgar Allan Poe’s criteria:</a:t>
            </a:r>
          </a:p>
          <a:p>
            <a:pPr lvl="1"/>
            <a:r>
              <a:rPr lang="en-US" sz="3200" dirty="0"/>
              <a:t>Produces </a:t>
            </a:r>
            <a:r>
              <a:rPr lang="en-US" sz="3200" b="1" dirty="0"/>
              <a:t>single effect</a:t>
            </a:r>
            <a:r>
              <a:rPr lang="en-US" sz="3200" dirty="0"/>
              <a:t>—every element in story designed to produce effect.</a:t>
            </a:r>
          </a:p>
          <a:p>
            <a:pPr lvl="1"/>
            <a:r>
              <a:rPr lang="en-US" sz="3200" dirty="0"/>
              <a:t>Short enough to be read in </a:t>
            </a:r>
            <a:r>
              <a:rPr lang="en-US" sz="3200" b="1" dirty="0"/>
              <a:t>one sitting</a:t>
            </a:r>
            <a:r>
              <a:rPr lang="en-US" sz="3200" dirty="0"/>
              <a:t>—no interruption to dramatic effect.</a:t>
            </a:r>
          </a:p>
        </p:txBody>
      </p:sp>
      <p:cxnSp>
        <p:nvCxnSpPr>
          <p:cNvPr id="12" name="Straight Connector 11">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894729"/>
            <a:ext cx="4206239" cy="1967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1373" y="0"/>
            <a:ext cx="463526" cy="69138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09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323" y="-5553"/>
            <a:ext cx="8860678" cy="687330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229836 w 5905812"/>
              <a:gd name="connsiteY0" fmla="*/ 0 h 6888661"/>
              <a:gd name="connsiteX1" fmla="*/ 5905812 w 5905812"/>
              <a:gd name="connsiteY1" fmla="*/ 11953 h 6888661"/>
              <a:gd name="connsiteX2" fmla="*/ 5905812 w 5905812"/>
              <a:gd name="connsiteY2" fmla="*/ 6869951 h 6888661"/>
              <a:gd name="connsiteX3" fmla="*/ 0 w 5905812"/>
              <a:gd name="connsiteY3" fmla="*/ 6888661 h 6888661"/>
              <a:gd name="connsiteX4" fmla="*/ 1229836 w 5905812"/>
              <a:gd name="connsiteY4" fmla="*/ 0 h 6888661"/>
              <a:gd name="connsiteX0" fmla="*/ 1156550 w 5832526"/>
              <a:gd name="connsiteY0" fmla="*/ 0 h 6883466"/>
              <a:gd name="connsiteX1" fmla="*/ 5832526 w 5832526"/>
              <a:gd name="connsiteY1" fmla="*/ 11953 h 6883466"/>
              <a:gd name="connsiteX2" fmla="*/ 5832526 w 5832526"/>
              <a:gd name="connsiteY2" fmla="*/ 6869951 h 6883466"/>
              <a:gd name="connsiteX3" fmla="*/ 0 w 5832526"/>
              <a:gd name="connsiteY3" fmla="*/ 6883466 h 6883466"/>
              <a:gd name="connsiteX4" fmla="*/ 1156550 w 5832526"/>
              <a:gd name="connsiteY4" fmla="*/ 0 h 6883466"/>
              <a:gd name="connsiteX0" fmla="*/ 1104130 w 5780106"/>
              <a:gd name="connsiteY0" fmla="*/ 0 h 6873306"/>
              <a:gd name="connsiteX1" fmla="*/ 5780106 w 5780106"/>
              <a:gd name="connsiteY1" fmla="*/ 11953 h 6873306"/>
              <a:gd name="connsiteX2" fmla="*/ 5780106 w 5780106"/>
              <a:gd name="connsiteY2" fmla="*/ 6869951 h 6873306"/>
              <a:gd name="connsiteX3" fmla="*/ 0 w 5780106"/>
              <a:gd name="connsiteY3" fmla="*/ 6873306 h 6873306"/>
              <a:gd name="connsiteX4" fmla="*/ 1104130 w 5780106"/>
              <a:gd name="connsiteY4" fmla="*/ 0 h 6873306"/>
              <a:gd name="connsiteX0" fmla="*/ 1064815 w 5740791"/>
              <a:gd name="connsiteY0" fmla="*/ 0 h 6869951"/>
              <a:gd name="connsiteX1" fmla="*/ 5740791 w 5740791"/>
              <a:gd name="connsiteY1" fmla="*/ 11953 h 6869951"/>
              <a:gd name="connsiteX2" fmla="*/ 5740791 w 5740791"/>
              <a:gd name="connsiteY2" fmla="*/ 6869951 h 6869951"/>
              <a:gd name="connsiteX3" fmla="*/ 0 w 5740791"/>
              <a:gd name="connsiteY3" fmla="*/ 6863146 h 6869951"/>
              <a:gd name="connsiteX4" fmla="*/ 1064815 w 5740791"/>
              <a:gd name="connsiteY4" fmla="*/ 0 h 6869951"/>
              <a:gd name="connsiteX0" fmla="*/ 1038605 w 5714581"/>
              <a:gd name="connsiteY0" fmla="*/ 0 h 6873306"/>
              <a:gd name="connsiteX1" fmla="*/ 5714581 w 5714581"/>
              <a:gd name="connsiteY1" fmla="*/ 11953 h 6873306"/>
              <a:gd name="connsiteX2" fmla="*/ 5714581 w 5714581"/>
              <a:gd name="connsiteY2" fmla="*/ 6869951 h 6873306"/>
              <a:gd name="connsiteX3" fmla="*/ 0 w 5714581"/>
              <a:gd name="connsiteY3" fmla="*/ 6873306 h 6873306"/>
              <a:gd name="connsiteX4" fmla="*/ 1038605 w 5714581"/>
              <a:gd name="connsiteY4" fmla="*/ 0 h 687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581" h="6873306">
                <a:moveTo>
                  <a:pt x="1038605" y="0"/>
                </a:moveTo>
                <a:lnTo>
                  <a:pt x="5714581" y="11953"/>
                </a:lnTo>
                <a:lnTo>
                  <a:pt x="5714581" y="6869951"/>
                </a:lnTo>
                <a:lnTo>
                  <a:pt x="0" y="6873306"/>
                </a:lnTo>
                <a:lnTo>
                  <a:pt x="103860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B8FD9D-2B62-402B-B1F5-ADAA14F0869A}"/>
              </a:ext>
            </a:extLst>
          </p:cNvPr>
          <p:cNvSpPr>
            <a:spLocks noGrp="1"/>
          </p:cNvSpPr>
          <p:nvPr>
            <p:ph type="title"/>
          </p:nvPr>
        </p:nvSpPr>
        <p:spPr>
          <a:xfrm>
            <a:off x="445506" y="675167"/>
            <a:ext cx="4206239" cy="4064174"/>
          </a:xfrm>
        </p:spPr>
        <p:txBody>
          <a:bodyPr anchor="t">
            <a:normAutofit/>
          </a:bodyPr>
          <a:lstStyle/>
          <a:p>
            <a:r>
              <a:rPr lang="en-US" sz="5400" i="0" dirty="0"/>
              <a:t>AN American Form</a:t>
            </a:r>
          </a:p>
        </p:txBody>
      </p:sp>
      <p:sp>
        <p:nvSpPr>
          <p:cNvPr id="3" name="Content Placeholder 2">
            <a:extLst>
              <a:ext uri="{FF2B5EF4-FFF2-40B4-BE49-F238E27FC236}">
                <a16:creationId xmlns:a16="http://schemas.microsoft.com/office/drawing/2014/main" id="{3A255B9C-73F3-4741-AA2D-1476574586CB}"/>
              </a:ext>
            </a:extLst>
          </p:cNvPr>
          <p:cNvSpPr>
            <a:spLocks noGrp="1"/>
          </p:cNvSpPr>
          <p:nvPr>
            <p:ph idx="1"/>
          </p:nvPr>
        </p:nvSpPr>
        <p:spPr>
          <a:xfrm>
            <a:off x="5493026" y="417095"/>
            <a:ext cx="5883964" cy="6136105"/>
          </a:xfrm>
        </p:spPr>
        <p:txBody>
          <a:bodyPr anchor="ctr">
            <a:normAutofit/>
          </a:bodyPr>
          <a:lstStyle/>
          <a:p>
            <a:r>
              <a:rPr lang="en-US" sz="2800" dirty="0"/>
              <a:t>Modern short story form one of the unique contributions of American literature to the world.</a:t>
            </a:r>
          </a:p>
          <a:p>
            <a:r>
              <a:rPr lang="en-US" sz="2800" dirty="0"/>
              <a:t>“The American imagination releases itself very easily in the short story—and has done so since the beginning of our national history. We have been a country of tall-tale tellers, and swappers of anecdotes, certainly since the frontier began to move westward.” –Henry Seidel Canby  </a:t>
            </a:r>
          </a:p>
        </p:txBody>
      </p:sp>
      <p:cxnSp>
        <p:nvCxnSpPr>
          <p:cNvPr id="12" name="Straight Connector 11">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894729"/>
            <a:ext cx="4206239" cy="1967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1373" y="0"/>
            <a:ext cx="463526" cy="69138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27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47">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D01D4AB-DABD-4F47-AE7E-B146F597A419}"/>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i="0" dirty="0"/>
              <a:t>Washington Irving (1783–1859) </a:t>
            </a:r>
          </a:p>
        </p:txBody>
      </p:sp>
      <p:pic>
        <p:nvPicPr>
          <p:cNvPr id="8" name="Content Placeholder 7" descr="A person wearing a suit and tie&#10;&#10;Description automatically generated">
            <a:extLst>
              <a:ext uri="{FF2B5EF4-FFF2-40B4-BE49-F238E27FC236}">
                <a16:creationId xmlns:a16="http://schemas.microsoft.com/office/drawing/2014/main" id="{C2A0A9F4-6A8F-4DF6-9FD7-4387646A45E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276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5" name="Content Placeholder 4">
            <a:extLst>
              <a:ext uri="{FF2B5EF4-FFF2-40B4-BE49-F238E27FC236}">
                <a16:creationId xmlns:a16="http://schemas.microsoft.com/office/drawing/2014/main" id="{39035253-D19B-41CF-91EC-EF98C781513C}"/>
              </a:ext>
            </a:extLst>
          </p:cNvPr>
          <p:cNvSpPr>
            <a:spLocks noGrp="1"/>
          </p:cNvSpPr>
          <p:nvPr>
            <p:ph sz="half" idx="1"/>
          </p:nvPr>
        </p:nvSpPr>
        <p:spPr>
          <a:xfrm>
            <a:off x="4966446" y="2301949"/>
            <a:ext cx="6576711" cy="4241726"/>
          </a:xfrm>
        </p:spPr>
        <p:txBody>
          <a:bodyPr vert="horz" lIns="91440" tIns="45720" rIns="91440" bIns="45720" rtlCol="0">
            <a:normAutofit/>
          </a:bodyPr>
          <a:lstStyle/>
          <a:p>
            <a:pPr>
              <a:lnSpc>
                <a:spcPct val="90000"/>
              </a:lnSpc>
            </a:pPr>
            <a:r>
              <a:rPr lang="en-US" sz="2800" dirty="0"/>
              <a:t>Born in NYC in 1783; youngest of 11 children.</a:t>
            </a:r>
          </a:p>
          <a:p>
            <a:pPr>
              <a:lnSpc>
                <a:spcPct val="90000"/>
              </a:lnSpc>
            </a:pPr>
            <a:r>
              <a:rPr lang="en-US" sz="2800" dirty="0"/>
              <a:t>Major contributor to emerging literary nationalism</a:t>
            </a:r>
          </a:p>
          <a:p>
            <a:pPr>
              <a:lnSpc>
                <a:spcPct val="90000"/>
              </a:lnSpc>
            </a:pPr>
            <a:r>
              <a:rPr lang="en-US" sz="2800" dirty="0"/>
              <a:t>First American writer to achieve major international status and recognition</a:t>
            </a:r>
          </a:p>
          <a:p>
            <a:pPr>
              <a:lnSpc>
                <a:spcPct val="90000"/>
              </a:lnSpc>
            </a:pPr>
            <a:r>
              <a:rPr lang="en-US" sz="2800" dirty="0"/>
              <a:t>First professional American writer (supported himself financially with writing)</a:t>
            </a:r>
          </a:p>
          <a:p>
            <a:pPr>
              <a:lnSpc>
                <a:spcPct val="90000"/>
              </a:lnSpc>
            </a:pPr>
            <a:r>
              <a:rPr lang="en-US" sz="2800" dirty="0"/>
              <a:t>Arguably first American short story writer</a:t>
            </a:r>
          </a:p>
          <a:p>
            <a:pPr>
              <a:lnSpc>
                <a:spcPct val="90000"/>
              </a:lnSpc>
            </a:pPr>
            <a:endParaRPr lang="en-US" sz="2800" dirty="0"/>
          </a:p>
        </p:txBody>
      </p:sp>
      <p:cxnSp>
        <p:nvCxnSpPr>
          <p:cNvPr id="50" name="Straight Connector 49">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17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7" name="Straight Connector 134">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48" name="Straight Connector 136">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38">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60" name="Straight Connector 140">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61" name="Straight Connector 142">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62" name="Straight Connector 144">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63" name="Straight Connector 146">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064" name="Rectangle 148">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 on horse being pursued by headless man on horse.">
            <a:extLst>
              <a:ext uri="{FF2B5EF4-FFF2-40B4-BE49-F238E27FC236}">
                <a16:creationId xmlns:a16="http://schemas.microsoft.com/office/drawing/2014/main" id="{38269607-5927-48E9-872E-34BD1DF92A4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8946" r="20412" b="2"/>
          <a:stretch/>
        </p:blipFill>
        <p:spPr bwMode="auto">
          <a:xfrm>
            <a:off x="6059397" y="10"/>
            <a:ext cx="6132605" cy="6857990"/>
          </a:xfrm>
          <a:custGeom>
            <a:avLst/>
            <a:gdLst/>
            <a:ahLst/>
            <a:cxnLst/>
            <a:rect l="l" t="t" r="r" b="b"/>
            <a:pathLst>
              <a:path w="5253320" h="6858000">
                <a:moveTo>
                  <a:pt x="722088" y="0"/>
                </a:moveTo>
                <a:lnTo>
                  <a:pt x="5253320" y="0"/>
                </a:lnTo>
                <a:lnTo>
                  <a:pt x="525332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45C875-8503-4E65-9EB2-BEB141F4FF9C}"/>
              </a:ext>
            </a:extLst>
          </p:cNvPr>
          <p:cNvSpPr>
            <a:spLocks noGrp="1"/>
          </p:cNvSpPr>
          <p:nvPr>
            <p:ph type="title"/>
          </p:nvPr>
        </p:nvSpPr>
        <p:spPr>
          <a:xfrm>
            <a:off x="676275" y="467834"/>
            <a:ext cx="6561231" cy="1738422"/>
          </a:xfrm>
        </p:spPr>
        <p:txBody>
          <a:bodyPr vert="horz" lIns="91440" tIns="45720" rIns="91440" bIns="45720" rtlCol="0" anchor="ctr">
            <a:normAutofit/>
          </a:bodyPr>
          <a:lstStyle/>
          <a:p>
            <a:r>
              <a:rPr lang="en-US" i="0" dirty="0"/>
              <a:t>Characteristics</a:t>
            </a:r>
          </a:p>
        </p:txBody>
      </p:sp>
      <p:cxnSp>
        <p:nvCxnSpPr>
          <p:cNvPr id="1065" name="Straight Connector 150">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B7EEF7-2233-421E-A27F-5A6E3D1FF1F6}"/>
              </a:ext>
            </a:extLst>
          </p:cNvPr>
          <p:cNvSpPr>
            <a:spLocks noGrp="1"/>
          </p:cNvSpPr>
          <p:nvPr>
            <p:ph sz="half" idx="1"/>
          </p:nvPr>
        </p:nvSpPr>
        <p:spPr>
          <a:xfrm>
            <a:off x="676274" y="2206255"/>
            <a:ext cx="5187116" cy="4118345"/>
          </a:xfrm>
        </p:spPr>
        <p:txBody>
          <a:bodyPr vert="horz" lIns="91440" tIns="45720" rIns="91440" bIns="45720" rtlCol="0">
            <a:normAutofit lnSpcReduction="10000"/>
          </a:bodyPr>
          <a:lstStyle/>
          <a:p>
            <a:pPr>
              <a:lnSpc>
                <a:spcPct val="90000"/>
              </a:lnSpc>
            </a:pPr>
            <a:r>
              <a:rPr lang="en-US" dirty="0"/>
              <a:t>Sets many stories in New York’s Hudson River area.</a:t>
            </a:r>
          </a:p>
          <a:p>
            <a:pPr>
              <a:lnSpc>
                <a:spcPct val="90000"/>
              </a:lnSpc>
            </a:pPr>
            <a:r>
              <a:rPr lang="en-US" dirty="0"/>
              <a:t>Based on Old World legends (Dutch and German).</a:t>
            </a:r>
          </a:p>
          <a:p>
            <a:pPr>
              <a:lnSpc>
                <a:spcPct val="90000"/>
              </a:lnSpc>
            </a:pPr>
            <a:r>
              <a:rPr lang="en-US" dirty="0"/>
              <a:t>Haunted, ghostly, and folkloric; participating in tall-tale tradition.</a:t>
            </a:r>
          </a:p>
          <a:p>
            <a:pPr>
              <a:lnSpc>
                <a:spcPct val="90000"/>
              </a:lnSpc>
            </a:pPr>
            <a:r>
              <a:rPr lang="en-US" dirty="0"/>
              <a:t>Romantic influences—interested in nature and the supernatural.</a:t>
            </a:r>
          </a:p>
          <a:p>
            <a:pPr>
              <a:lnSpc>
                <a:spcPct val="90000"/>
              </a:lnSpc>
            </a:pPr>
            <a:r>
              <a:rPr lang="en-US" dirty="0"/>
              <a:t>Memorable characters.</a:t>
            </a:r>
          </a:p>
          <a:p>
            <a:pPr lvl="1">
              <a:lnSpc>
                <a:spcPct val="90000"/>
              </a:lnSpc>
            </a:pPr>
            <a:r>
              <a:rPr lang="en-US" dirty="0"/>
              <a:t>Rip Van Winkle</a:t>
            </a:r>
          </a:p>
          <a:p>
            <a:pPr lvl="1">
              <a:lnSpc>
                <a:spcPct val="90000"/>
              </a:lnSpc>
            </a:pPr>
            <a:r>
              <a:rPr lang="en-US" dirty="0"/>
              <a:t>Ichabod Crane (from “The Legend of Sleepy Hollow”)</a:t>
            </a:r>
          </a:p>
        </p:txBody>
      </p:sp>
    </p:spTree>
    <p:extLst>
      <p:ext uri="{BB962C8B-B14F-4D97-AF65-F5344CB8AC3E}">
        <p14:creationId xmlns:p14="http://schemas.microsoft.com/office/powerpoint/2010/main" val="93896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F3C8EA-7A37-4A07-BDF2-89EBD3DF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ree with a mountain in the background&#10;&#10;Description automatically generated">
            <a:extLst>
              <a:ext uri="{FF2B5EF4-FFF2-40B4-BE49-F238E27FC236}">
                <a16:creationId xmlns:a16="http://schemas.microsoft.com/office/drawing/2014/main" id="{C6CFDC14-E28F-4E19-94BF-C3B7B075740E}"/>
              </a:ext>
            </a:extLst>
          </p:cNvPr>
          <p:cNvPicPr>
            <a:picLocks noChangeAspect="1"/>
          </p:cNvPicPr>
          <p:nvPr/>
        </p:nvPicPr>
        <p:blipFill rotWithShape="1">
          <a:blip r:embed="rId3">
            <a:extLst>
              <a:ext uri="{28A0092B-C50C-407E-A947-70E740481C1C}">
                <a14:useLocalDpi xmlns:a14="http://schemas.microsoft.com/office/drawing/2010/main" val="0"/>
              </a:ext>
            </a:extLst>
          </a:blip>
          <a:srcRect t="17279"/>
          <a:stretch/>
        </p:blipFill>
        <p:spPr>
          <a:xfrm>
            <a:off x="20" y="10"/>
            <a:ext cx="12191980" cy="6857990"/>
          </a:xfrm>
          <a:prstGeom prst="rect">
            <a:avLst/>
          </a:prstGeom>
        </p:spPr>
      </p:pic>
    </p:spTree>
    <p:extLst>
      <p:ext uri="{BB962C8B-B14F-4D97-AF65-F5344CB8AC3E}">
        <p14:creationId xmlns:p14="http://schemas.microsoft.com/office/powerpoint/2010/main" val="114633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F3C8EA-7A37-4A07-BDF2-89EBD3DF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ree with a mountain in the background&#10;&#10;Description automatically generated">
            <a:extLst>
              <a:ext uri="{FF2B5EF4-FFF2-40B4-BE49-F238E27FC236}">
                <a16:creationId xmlns:a16="http://schemas.microsoft.com/office/drawing/2014/main" id="{D2416688-689A-4D9D-9B0E-587C5AB28E2E}"/>
              </a:ext>
            </a:extLst>
          </p:cNvPr>
          <p:cNvPicPr>
            <a:picLocks noChangeAspect="1"/>
          </p:cNvPicPr>
          <p:nvPr/>
        </p:nvPicPr>
        <p:blipFill rotWithShape="1">
          <a:blip r:embed="rId3">
            <a:extLst>
              <a:ext uri="{28A0092B-C50C-407E-A947-70E740481C1C}">
                <a14:useLocalDpi xmlns:a14="http://schemas.microsoft.com/office/drawing/2010/main" val="0"/>
              </a:ext>
            </a:extLst>
          </a:blip>
          <a:srcRect t="13372" b="2358"/>
          <a:stretch/>
        </p:blipFill>
        <p:spPr>
          <a:xfrm>
            <a:off x="20" y="10"/>
            <a:ext cx="12191980" cy="6857990"/>
          </a:xfrm>
          <a:prstGeom prst="rect">
            <a:avLst/>
          </a:prstGeom>
        </p:spPr>
      </p:pic>
    </p:spTree>
    <p:extLst>
      <p:ext uri="{BB962C8B-B14F-4D97-AF65-F5344CB8AC3E}">
        <p14:creationId xmlns:p14="http://schemas.microsoft.com/office/powerpoint/2010/main" val="721412785"/>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B6422EBF7634CBAB2A55ADB4F2ED2" ma:contentTypeVersion="43" ma:contentTypeDescription="Create a new document." ma:contentTypeScope="" ma:versionID="a773836fb8134d6a735b88f0398a07f2">
  <xsd:schema xmlns:xsd="http://www.w3.org/2001/XMLSchema" xmlns:xs="http://www.w3.org/2001/XMLSchema" xmlns:p="http://schemas.microsoft.com/office/2006/metadata/properties" xmlns:ns2="b9bee50d-875b-4759-8e1d-76bbcb290450" xmlns:ns3="2c82257d-e105-4b6a-b475-c4f4d906a6f0" targetNamespace="http://schemas.microsoft.com/office/2006/metadata/properties" ma:root="true" ma:fieldsID="9d9f8ac58be424c675553d22359a0758" ns2:_="" ns3:_="">
    <xsd:import namespace="b9bee50d-875b-4759-8e1d-76bbcb290450"/>
    <xsd:import namespace="2c82257d-e105-4b6a-b475-c4f4d906a6f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Has_Leaders_Only_SectionGroup" minOccurs="0"/>
                <xsd:element ref="ns2:Teams_Channel_Section_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ee50d-875b-4759-8e1d-76bbcb290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Leaders" ma:index="3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Invited_Leaders" ma:index="42" nillable="true" ma:displayName="Invited Leaders" ma:internalName="Invited_Leaders">
      <xsd:simpleType>
        <xsd:restriction base="dms:Note">
          <xsd:maxLength value="255"/>
        </xsd:restriction>
      </xsd:simpleType>
    </xsd:element>
    <xsd:element name="Invited_Members" ma:index="43" nillable="true" ma:displayName="Invited Members" ma:internalName="Invited_Members">
      <xsd:simpleType>
        <xsd:restriction base="dms:Note">
          <xsd:maxLength value="255"/>
        </xsd:restriction>
      </xsd:simpleType>
    </xsd:element>
    <xsd:element name="Has_Leaders_Only_SectionGroup" ma:index="44" nillable="true" ma:displayName="Has Leaders Only SectionGroup" ma:internalName="Has_Leaders_Only_SectionGroup">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613a1336-d8c2-486c-a1b2-2894c116575b" ma:termSetId="09814cd3-568e-fe90-9814-8d621ff8fb84" ma:anchorId="fba54fb3-c3e1-fe81-a776-ca4b69148c4d" ma:open="true" ma:isKeyword="false">
      <xsd:complexType>
        <xsd:sequence>
          <xsd:element ref="pc:Terms" minOccurs="0" maxOccurs="1"/>
        </xsd:sequence>
      </xsd:complexType>
    </xsd:element>
    <xsd:element name="MediaServiceSearchProperties" ma:index="4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82257d-e105-4b6a-b475-c4f4d906a6f0"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element name="TaxCatchAll" ma:index="48" nillable="true" ma:displayName="Taxonomy Catch All Column" ma:hidden="true" ma:list="{3fe8de36-3b49-4e64-8498-c56c54ac6d43}" ma:internalName="TaxCatchAll" ma:showField="CatchAllData" ma:web="2c82257d-e105-4b6a-b475-c4f4d906a6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D13AD9-4C1C-4D1E-824D-BC888C141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bee50d-875b-4759-8e1d-76bbcb290450"/>
    <ds:schemaRef ds:uri="2c82257d-e105-4b6a-b475-c4f4d906a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52DA3B-BEB3-4217-8219-C90D19B78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TotalTime>
  <Words>746</Words>
  <Application>Microsoft Office PowerPoint</Application>
  <PresentationFormat>Widescreen</PresentationFormat>
  <Paragraphs>57</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Univers Condensed Light</vt:lpstr>
      <vt:lpstr>Walbaum Display Light</vt:lpstr>
      <vt:lpstr>AngleLinesVTI</vt:lpstr>
      <vt:lpstr>Washington Irving  &amp;  The American Short Story</vt:lpstr>
      <vt:lpstr>What is a short Story?</vt:lpstr>
      <vt:lpstr>What is a short Story?</vt:lpstr>
      <vt:lpstr>What is a short Story?</vt:lpstr>
      <vt:lpstr>AN American Form</vt:lpstr>
      <vt:lpstr>Washington Irving (1783–1859) </vt:lpstr>
      <vt:lpstr>Characteristics</vt:lpstr>
      <vt:lpstr>PowerPoint Presentation</vt:lpstr>
      <vt:lpstr>PowerPoint Presentation</vt:lpstr>
      <vt:lpstr>“Rip Van Winkle”</vt:lpstr>
      <vt:lpstr>“60-Second Game”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Inventing The American Short Story</dc:title>
  <dc:creator>Josh Nisley</dc:creator>
  <cp:lastModifiedBy>Josh Nisley</cp:lastModifiedBy>
  <cp:revision>1</cp:revision>
  <dcterms:created xsi:type="dcterms:W3CDTF">2020-12-03T14:45:19Z</dcterms:created>
  <dcterms:modified xsi:type="dcterms:W3CDTF">2023-01-16T18:08:40Z</dcterms:modified>
</cp:coreProperties>
</file>