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9" r:id="rId3"/>
  </p:sldMasterIdLst>
  <p:notesMasterIdLst>
    <p:notesMasterId r:id="rId21"/>
  </p:notesMasterIdLst>
  <p:handoutMasterIdLst>
    <p:handoutMasterId r:id="rId22"/>
  </p:handoutMasterIdLst>
  <p:sldIdLst>
    <p:sldId id="256" r:id="rId4"/>
    <p:sldId id="258" r:id="rId5"/>
    <p:sldId id="257" r:id="rId6"/>
    <p:sldId id="259" r:id="rId7"/>
    <p:sldId id="260" r:id="rId8"/>
    <p:sldId id="261" r:id="rId9"/>
    <p:sldId id="262" r:id="rId10"/>
    <p:sldId id="263" r:id="rId11"/>
    <p:sldId id="264" r:id="rId12"/>
    <p:sldId id="266" r:id="rId13"/>
    <p:sldId id="267" r:id="rId14"/>
    <p:sldId id="268" r:id="rId15"/>
    <p:sldId id="270" r:id="rId16"/>
    <p:sldId id="273" r:id="rId17"/>
    <p:sldId id="269"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151"/>
  </p:normalViewPr>
  <p:slideViewPr>
    <p:cSldViewPr snapToGrid="0" snapToObjects="1" showGuides="1">
      <p:cViewPr varScale="1">
        <p:scale>
          <a:sx n="69" d="100"/>
          <a:sy n="69" d="100"/>
        </p:scale>
        <p:origin x="93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Nisley" userId="86cf0808-8d1b-48f6-a118-f1659baab6d3" providerId="ADAL" clId="{2C28334D-3E76-4F4B-A155-C829B26E1E3E}"/>
    <pc:docChg chg="undo custSel addSld modSld modMainMaster">
      <pc:chgData name="Josh Nisley" userId="86cf0808-8d1b-48f6-a118-f1659baab6d3" providerId="ADAL" clId="{2C28334D-3E76-4F4B-A155-C829B26E1E3E}" dt="2023-01-12T16:42:11.088" v="559" actId="1076"/>
      <pc:docMkLst>
        <pc:docMk/>
      </pc:docMkLst>
      <pc:sldChg chg="modSp mod setBg">
        <pc:chgData name="Josh Nisley" userId="86cf0808-8d1b-48f6-a118-f1659baab6d3" providerId="ADAL" clId="{2C28334D-3E76-4F4B-A155-C829B26E1E3E}" dt="2023-01-12T16:42:11.088" v="559" actId="1076"/>
        <pc:sldMkLst>
          <pc:docMk/>
          <pc:sldMk cId="2821952842" sldId="256"/>
        </pc:sldMkLst>
        <pc:spChg chg="mod">
          <ac:chgData name="Josh Nisley" userId="86cf0808-8d1b-48f6-a118-f1659baab6d3" providerId="ADAL" clId="{2C28334D-3E76-4F4B-A155-C829B26E1E3E}" dt="2023-01-12T16:42:08.572" v="558" actId="1076"/>
          <ac:spMkLst>
            <pc:docMk/>
            <pc:sldMk cId="2821952842" sldId="256"/>
            <ac:spMk id="2" creationId="{8B302847-B2CE-E448-B481-EDCA3B160750}"/>
          </ac:spMkLst>
        </pc:spChg>
        <pc:spChg chg="mod">
          <ac:chgData name="Josh Nisley" userId="86cf0808-8d1b-48f6-a118-f1659baab6d3" providerId="ADAL" clId="{2C28334D-3E76-4F4B-A155-C829B26E1E3E}" dt="2023-01-12T16:42:11.088" v="559" actId="1076"/>
          <ac:spMkLst>
            <pc:docMk/>
            <pc:sldMk cId="2821952842" sldId="256"/>
            <ac:spMk id="3" creationId="{FBDA30A0-1CFA-8D4F-A906-21712F07E9E2}"/>
          </ac:spMkLst>
        </pc:spChg>
      </pc:sldChg>
      <pc:sldChg chg="setBg">
        <pc:chgData name="Josh Nisley" userId="86cf0808-8d1b-48f6-a118-f1659baab6d3" providerId="ADAL" clId="{2C28334D-3E76-4F4B-A155-C829B26E1E3E}" dt="2023-01-12T16:22:08.491" v="308"/>
        <pc:sldMkLst>
          <pc:docMk/>
          <pc:sldMk cId="1607002114" sldId="257"/>
        </pc:sldMkLst>
      </pc:sldChg>
      <pc:sldChg chg="setBg">
        <pc:chgData name="Josh Nisley" userId="86cf0808-8d1b-48f6-a118-f1659baab6d3" providerId="ADAL" clId="{2C28334D-3E76-4F4B-A155-C829B26E1E3E}" dt="2023-01-12T16:29:59.666" v="523"/>
        <pc:sldMkLst>
          <pc:docMk/>
          <pc:sldMk cId="139261590" sldId="258"/>
        </pc:sldMkLst>
      </pc:sldChg>
      <pc:sldChg chg="setBg">
        <pc:chgData name="Josh Nisley" userId="86cf0808-8d1b-48f6-a118-f1659baab6d3" providerId="ADAL" clId="{2C28334D-3E76-4F4B-A155-C829B26E1E3E}" dt="2023-01-12T16:22:08.491" v="308"/>
        <pc:sldMkLst>
          <pc:docMk/>
          <pc:sldMk cId="558964017" sldId="261"/>
        </pc:sldMkLst>
      </pc:sldChg>
      <pc:sldChg chg="setBg">
        <pc:chgData name="Josh Nisley" userId="86cf0808-8d1b-48f6-a118-f1659baab6d3" providerId="ADAL" clId="{2C28334D-3E76-4F4B-A155-C829B26E1E3E}" dt="2023-01-12T16:22:08.491" v="308"/>
        <pc:sldMkLst>
          <pc:docMk/>
          <pc:sldMk cId="1847077612" sldId="262"/>
        </pc:sldMkLst>
      </pc:sldChg>
      <pc:sldChg chg="setBg">
        <pc:chgData name="Josh Nisley" userId="86cf0808-8d1b-48f6-a118-f1659baab6d3" providerId="ADAL" clId="{2C28334D-3E76-4F4B-A155-C829B26E1E3E}" dt="2023-01-12T16:22:08.491" v="308"/>
        <pc:sldMkLst>
          <pc:docMk/>
          <pc:sldMk cId="2831807412" sldId="263"/>
        </pc:sldMkLst>
      </pc:sldChg>
      <pc:sldChg chg="setBg">
        <pc:chgData name="Josh Nisley" userId="86cf0808-8d1b-48f6-a118-f1659baab6d3" providerId="ADAL" clId="{2C28334D-3E76-4F4B-A155-C829B26E1E3E}" dt="2023-01-12T16:22:08.491" v="308"/>
        <pc:sldMkLst>
          <pc:docMk/>
          <pc:sldMk cId="4275651145" sldId="264"/>
        </pc:sldMkLst>
      </pc:sldChg>
      <pc:sldChg chg="addSp setBg modNotesTx">
        <pc:chgData name="Josh Nisley" userId="86cf0808-8d1b-48f6-a118-f1659baab6d3" providerId="ADAL" clId="{2C28334D-3E76-4F4B-A155-C829B26E1E3E}" dt="2023-01-12T16:31:38.588" v="548"/>
        <pc:sldMkLst>
          <pc:docMk/>
          <pc:sldMk cId="1700156704" sldId="266"/>
        </pc:sldMkLst>
        <pc:picChg chg="add">
          <ac:chgData name="Josh Nisley" userId="86cf0808-8d1b-48f6-a118-f1659baab6d3" providerId="ADAL" clId="{2C28334D-3E76-4F4B-A155-C829B26E1E3E}" dt="2023-01-12T16:10:52.573" v="109"/>
          <ac:picMkLst>
            <pc:docMk/>
            <pc:sldMk cId="1700156704" sldId="266"/>
            <ac:picMk id="2" creationId="{59D47022-A9E6-1648-E325-734BF1CEDDFF}"/>
          </ac:picMkLst>
        </pc:picChg>
      </pc:sldChg>
      <pc:sldChg chg="addSp delSp modSp mod setBg modNotesTx">
        <pc:chgData name="Josh Nisley" userId="86cf0808-8d1b-48f6-a118-f1659baab6d3" providerId="ADAL" clId="{2C28334D-3E76-4F4B-A155-C829B26E1E3E}" dt="2023-01-12T16:31:51.974" v="549"/>
        <pc:sldMkLst>
          <pc:docMk/>
          <pc:sldMk cId="1910018665" sldId="267"/>
        </pc:sldMkLst>
        <pc:spChg chg="add del">
          <ac:chgData name="Josh Nisley" userId="86cf0808-8d1b-48f6-a118-f1659baab6d3" providerId="ADAL" clId="{2C28334D-3E76-4F4B-A155-C829B26E1E3E}" dt="2023-01-12T16:06:58.973" v="12" actId="26606"/>
          <ac:spMkLst>
            <pc:docMk/>
            <pc:sldMk cId="1910018665" sldId="267"/>
            <ac:spMk id="7" creationId="{42A4FC2C-047E-45A5-965D-8E1E3BF09BC6}"/>
          </ac:spMkLst>
        </pc:spChg>
        <pc:spChg chg="add del">
          <ac:chgData name="Josh Nisley" userId="86cf0808-8d1b-48f6-a118-f1659baab6d3" providerId="ADAL" clId="{2C28334D-3E76-4F4B-A155-C829B26E1E3E}" dt="2023-01-12T16:09:01.752" v="105" actId="26606"/>
          <ac:spMkLst>
            <pc:docMk/>
            <pc:sldMk cId="1910018665" sldId="267"/>
            <ac:spMk id="8" creationId="{42A4FC2C-047E-45A5-965D-8E1E3BF09BC6}"/>
          </ac:spMkLst>
        </pc:spChg>
        <pc:spChg chg="add del">
          <ac:chgData name="Josh Nisley" userId="86cf0808-8d1b-48f6-a118-f1659baab6d3" providerId="ADAL" clId="{2C28334D-3E76-4F4B-A155-C829B26E1E3E}" dt="2023-01-12T16:07:01.007" v="14" actId="26606"/>
          <ac:spMkLst>
            <pc:docMk/>
            <pc:sldMk cId="1910018665" sldId="267"/>
            <ac:spMk id="9" creationId="{DB103EB1-B135-4526-B883-33228FC27FF1}"/>
          </ac:spMkLst>
        </pc:spChg>
        <pc:spChg chg="add del">
          <ac:chgData name="Josh Nisley" userId="86cf0808-8d1b-48f6-a118-f1659baab6d3" providerId="ADAL" clId="{2C28334D-3E76-4F4B-A155-C829B26E1E3E}" dt="2023-01-12T16:07:01.007" v="14" actId="26606"/>
          <ac:spMkLst>
            <pc:docMk/>
            <pc:sldMk cId="1910018665" sldId="267"/>
            <ac:spMk id="10" creationId="{A2509F26-B5DC-4BA7-B476-4CB044237A2E}"/>
          </ac:spMkLst>
        </pc:spChg>
        <pc:spChg chg="add del">
          <ac:chgData name="Josh Nisley" userId="86cf0808-8d1b-48f6-a118-f1659baab6d3" providerId="ADAL" clId="{2C28334D-3E76-4F4B-A155-C829B26E1E3E}" dt="2023-01-12T16:13:05.468" v="112" actId="26606"/>
          <ac:spMkLst>
            <pc:docMk/>
            <pc:sldMk cId="1910018665" sldId="267"/>
            <ac:spMk id="11" creationId="{42A4FC2C-047E-45A5-965D-8E1E3BF09BC6}"/>
          </ac:spMkLst>
        </pc:spChg>
        <pc:spChg chg="add del">
          <ac:chgData name="Josh Nisley" userId="86cf0808-8d1b-48f6-a118-f1659baab6d3" providerId="ADAL" clId="{2C28334D-3E76-4F4B-A155-C829B26E1E3E}" dt="2023-01-12T16:07:08.776" v="16" actId="26606"/>
          <ac:spMkLst>
            <pc:docMk/>
            <pc:sldMk cId="1910018665" sldId="267"/>
            <ac:spMk id="12" creationId="{42A4FC2C-047E-45A5-965D-8E1E3BF09BC6}"/>
          </ac:spMkLst>
        </pc:spChg>
        <pc:spChg chg="add">
          <ac:chgData name="Josh Nisley" userId="86cf0808-8d1b-48f6-a118-f1659baab6d3" providerId="ADAL" clId="{2C28334D-3E76-4F4B-A155-C829B26E1E3E}" dt="2023-01-12T16:13:20.221" v="115" actId="26606"/>
          <ac:spMkLst>
            <pc:docMk/>
            <pc:sldMk cId="1910018665" sldId="267"/>
            <ac:spMk id="1031" creationId="{42A4FC2C-047E-45A5-965D-8E1E3BF09BC6}"/>
          </ac:spMkLst>
        </pc:spChg>
        <pc:picChg chg="add del mod">
          <ac:chgData name="Josh Nisley" userId="86cf0808-8d1b-48f6-a118-f1659baab6d3" providerId="ADAL" clId="{2C28334D-3E76-4F4B-A155-C829B26E1E3E}" dt="2023-01-12T16:08:41.094" v="102" actId="478"/>
          <ac:picMkLst>
            <pc:docMk/>
            <pc:sldMk cId="1910018665" sldId="267"/>
            <ac:picMk id="2" creationId="{F945F504-4810-3AC2-12D0-0BC5C4653478}"/>
          </ac:picMkLst>
        </pc:picChg>
        <pc:picChg chg="add del mod">
          <ac:chgData name="Josh Nisley" userId="86cf0808-8d1b-48f6-a118-f1659baab6d3" providerId="ADAL" clId="{2C28334D-3E76-4F4B-A155-C829B26E1E3E}" dt="2023-01-12T16:13:11.635" v="113" actId="478"/>
          <ac:picMkLst>
            <pc:docMk/>
            <pc:sldMk cId="1910018665" sldId="267"/>
            <ac:picMk id="3" creationId="{ADBD6E46-D9BD-A27D-1CBF-72F95D55BDA7}"/>
          </ac:picMkLst>
        </pc:picChg>
        <pc:picChg chg="add mod">
          <ac:chgData name="Josh Nisley" userId="86cf0808-8d1b-48f6-a118-f1659baab6d3" providerId="ADAL" clId="{2C28334D-3E76-4F4B-A155-C829B26E1E3E}" dt="2023-01-12T16:13:20.221" v="115" actId="26606"/>
          <ac:picMkLst>
            <pc:docMk/>
            <pc:sldMk cId="1910018665" sldId="267"/>
            <ac:picMk id="1026" creationId="{65191E17-CD1A-0A75-C3AD-D7737D34C9DF}"/>
          </ac:picMkLst>
        </pc:picChg>
      </pc:sldChg>
      <pc:sldChg chg="addSp delSp modSp mod setBg modNotesTx">
        <pc:chgData name="Josh Nisley" userId="86cf0808-8d1b-48f6-a118-f1659baab6d3" providerId="ADAL" clId="{2C28334D-3E76-4F4B-A155-C829B26E1E3E}" dt="2023-01-12T16:31:55.442" v="550"/>
        <pc:sldMkLst>
          <pc:docMk/>
          <pc:sldMk cId="3509708911" sldId="268"/>
        </pc:sldMkLst>
        <pc:spChg chg="add">
          <ac:chgData name="Josh Nisley" userId="86cf0808-8d1b-48f6-a118-f1659baab6d3" providerId="ADAL" clId="{2C28334D-3E76-4F4B-A155-C829B26E1E3E}" dt="2023-01-12T16:15:56.545" v="120" actId="26606"/>
          <ac:spMkLst>
            <pc:docMk/>
            <pc:sldMk cId="3509708911" sldId="268"/>
            <ac:spMk id="7" creationId="{42A4FC2C-047E-45A5-965D-8E1E3BF09BC6}"/>
          </ac:spMkLst>
        </pc:spChg>
        <pc:picChg chg="add mod">
          <ac:chgData name="Josh Nisley" userId="86cf0808-8d1b-48f6-a118-f1659baab6d3" providerId="ADAL" clId="{2C28334D-3E76-4F4B-A155-C829B26E1E3E}" dt="2023-01-12T16:16:04.654" v="122" actId="962"/>
          <ac:picMkLst>
            <pc:docMk/>
            <pc:sldMk cId="3509708911" sldId="268"/>
            <ac:picMk id="2" creationId="{FFD31583-5BA2-DEEB-7CE1-31F15CD76220}"/>
          </ac:picMkLst>
        </pc:picChg>
        <pc:picChg chg="del">
          <ac:chgData name="Josh Nisley" userId="86cf0808-8d1b-48f6-a118-f1659baab6d3" providerId="ADAL" clId="{2C28334D-3E76-4F4B-A155-C829B26E1E3E}" dt="2023-01-12T16:15:39.171" v="117" actId="478"/>
          <ac:picMkLst>
            <pc:docMk/>
            <pc:sldMk cId="3509708911" sldId="268"/>
            <ac:picMk id="3" creationId="{6F307C59-338F-2542-A51C-E1F71CB03761}"/>
          </ac:picMkLst>
        </pc:picChg>
      </pc:sldChg>
      <pc:sldChg chg="addSp modSp mod setBg">
        <pc:chgData name="Josh Nisley" userId="86cf0808-8d1b-48f6-a118-f1659baab6d3" providerId="ADAL" clId="{2C28334D-3E76-4F4B-A155-C829B26E1E3E}" dt="2023-01-12T16:34:05.002" v="557" actId="26606"/>
        <pc:sldMkLst>
          <pc:docMk/>
          <pc:sldMk cId="2656168420" sldId="269"/>
        </pc:sldMkLst>
        <pc:spChg chg="mod">
          <ac:chgData name="Josh Nisley" userId="86cf0808-8d1b-48f6-a118-f1659baab6d3" providerId="ADAL" clId="{2C28334D-3E76-4F4B-A155-C829B26E1E3E}" dt="2023-01-12T16:34:05.002" v="557" actId="26606"/>
          <ac:spMkLst>
            <pc:docMk/>
            <pc:sldMk cId="2656168420" sldId="269"/>
            <ac:spMk id="7" creationId="{9F75F9AB-08C6-8245-AACF-211CC2B98D91}"/>
          </ac:spMkLst>
        </pc:spChg>
        <pc:spChg chg="mod">
          <ac:chgData name="Josh Nisley" userId="86cf0808-8d1b-48f6-a118-f1659baab6d3" providerId="ADAL" clId="{2C28334D-3E76-4F4B-A155-C829B26E1E3E}" dt="2023-01-12T16:34:05.002" v="557" actId="26606"/>
          <ac:spMkLst>
            <pc:docMk/>
            <pc:sldMk cId="2656168420" sldId="269"/>
            <ac:spMk id="19" creationId="{E406A4E4-06CE-874C-B4A5-FAEC9210E1F6}"/>
          </ac:spMkLst>
        </pc:spChg>
        <pc:picChg chg="mod ord">
          <ac:chgData name="Josh Nisley" userId="86cf0808-8d1b-48f6-a118-f1659baab6d3" providerId="ADAL" clId="{2C28334D-3E76-4F4B-A155-C829B26E1E3E}" dt="2023-01-12T16:34:05.002" v="557" actId="26606"/>
          <ac:picMkLst>
            <pc:docMk/>
            <pc:sldMk cId="2656168420" sldId="269"/>
            <ac:picMk id="11" creationId="{6CB56207-E4D8-7748-A24B-5E936EAE89FE}"/>
          </ac:picMkLst>
        </pc:picChg>
        <pc:cxnChg chg="add">
          <ac:chgData name="Josh Nisley" userId="86cf0808-8d1b-48f6-a118-f1659baab6d3" providerId="ADAL" clId="{2C28334D-3E76-4F4B-A155-C829B26E1E3E}" dt="2023-01-12T16:34:05.002" v="557" actId="26606"/>
          <ac:cxnSpMkLst>
            <pc:docMk/>
            <pc:sldMk cId="2656168420" sldId="269"/>
            <ac:cxnSpMk id="24" creationId="{A7F400EE-A8A5-48AF-B4D6-291B52C6F0B0}"/>
          </ac:cxnSpMkLst>
        </pc:cxnChg>
      </pc:sldChg>
      <pc:sldChg chg="setBg">
        <pc:chgData name="Josh Nisley" userId="86cf0808-8d1b-48f6-a118-f1659baab6d3" providerId="ADAL" clId="{2C28334D-3E76-4F4B-A155-C829B26E1E3E}" dt="2023-01-12T16:31:57.982" v="551"/>
        <pc:sldMkLst>
          <pc:docMk/>
          <pc:sldMk cId="1092008204" sldId="270"/>
        </pc:sldMkLst>
      </pc:sldChg>
      <pc:sldChg chg="modSp mod setBg">
        <pc:chgData name="Josh Nisley" userId="86cf0808-8d1b-48f6-a118-f1659baab6d3" providerId="ADAL" clId="{2C28334D-3E76-4F4B-A155-C829B26E1E3E}" dt="2023-01-12T16:32:26.488" v="556" actId="20577"/>
        <pc:sldMkLst>
          <pc:docMk/>
          <pc:sldMk cId="3494138781" sldId="271"/>
        </pc:sldMkLst>
        <pc:spChg chg="mod">
          <ac:chgData name="Josh Nisley" userId="86cf0808-8d1b-48f6-a118-f1659baab6d3" providerId="ADAL" clId="{2C28334D-3E76-4F4B-A155-C829B26E1E3E}" dt="2023-01-12T16:32:26.488" v="556" actId="20577"/>
          <ac:spMkLst>
            <pc:docMk/>
            <pc:sldMk cId="3494138781" sldId="271"/>
            <ac:spMk id="3" creationId="{4C929A97-EE30-6548-A692-1DBD6A5B2C6B}"/>
          </ac:spMkLst>
        </pc:spChg>
      </pc:sldChg>
      <pc:sldChg chg="setBg">
        <pc:chgData name="Josh Nisley" userId="86cf0808-8d1b-48f6-a118-f1659baab6d3" providerId="ADAL" clId="{2C28334D-3E76-4F4B-A155-C829B26E1E3E}" dt="2023-01-12T16:22:08.491" v="308"/>
        <pc:sldMkLst>
          <pc:docMk/>
          <pc:sldMk cId="4091987006" sldId="272"/>
        </pc:sldMkLst>
      </pc:sldChg>
      <pc:sldChg chg="addSp new setBg modNotesTx">
        <pc:chgData name="Josh Nisley" userId="86cf0808-8d1b-48f6-a118-f1659baab6d3" providerId="ADAL" clId="{2C28334D-3E76-4F4B-A155-C829B26E1E3E}" dt="2023-01-12T16:32:01.145" v="552"/>
        <pc:sldMkLst>
          <pc:docMk/>
          <pc:sldMk cId="1231364225" sldId="273"/>
        </pc:sldMkLst>
        <pc:picChg chg="add">
          <ac:chgData name="Josh Nisley" userId="86cf0808-8d1b-48f6-a118-f1659baab6d3" providerId="ADAL" clId="{2C28334D-3E76-4F4B-A155-C829B26E1E3E}" dt="2023-01-12T16:17:51.686" v="130"/>
          <ac:picMkLst>
            <pc:docMk/>
            <pc:sldMk cId="1231364225" sldId="273"/>
            <ac:picMk id="2050" creationId="{050B9F92-D9A7-A120-DE5B-0EF50033B9B8}"/>
          </ac:picMkLst>
        </pc:picChg>
      </pc:sldChg>
      <pc:sldMasterChg chg="setBg modSldLayout">
        <pc:chgData name="Josh Nisley" userId="86cf0808-8d1b-48f6-a118-f1659baab6d3" providerId="ADAL" clId="{2C28334D-3E76-4F4B-A155-C829B26E1E3E}" dt="2023-01-12T16:29:59.666" v="523"/>
        <pc:sldMasterMkLst>
          <pc:docMk/>
          <pc:sldMasterMk cId="1403694817" sldId="2147483879"/>
        </pc:sldMasterMkLst>
        <pc:sldLayoutChg chg="setBg">
          <pc:chgData name="Josh Nisley" userId="86cf0808-8d1b-48f6-a118-f1659baab6d3" providerId="ADAL" clId="{2C28334D-3E76-4F4B-A155-C829B26E1E3E}" dt="2023-01-12T16:29:59.666" v="523"/>
          <pc:sldLayoutMkLst>
            <pc:docMk/>
            <pc:sldMasterMk cId="1403694817" sldId="2147483879"/>
            <pc:sldLayoutMk cId="2998757976" sldId="2147483880"/>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2788499147" sldId="2147483881"/>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1440549986" sldId="2147483882"/>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3734973327" sldId="2147483883"/>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1124058536" sldId="2147483884"/>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2047345344" sldId="2147483885"/>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4094235459" sldId="2147483886"/>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996293269" sldId="2147483887"/>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1618554132" sldId="2147483888"/>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1125603457" sldId="2147483889"/>
          </pc:sldLayoutMkLst>
        </pc:sldLayoutChg>
        <pc:sldLayoutChg chg="setBg">
          <pc:chgData name="Josh Nisley" userId="86cf0808-8d1b-48f6-a118-f1659baab6d3" providerId="ADAL" clId="{2C28334D-3E76-4F4B-A155-C829B26E1E3E}" dt="2023-01-12T16:29:59.666" v="523"/>
          <pc:sldLayoutMkLst>
            <pc:docMk/>
            <pc:sldMasterMk cId="1403694817" sldId="2147483879"/>
            <pc:sldLayoutMk cId="4266417979" sldId="2147483890"/>
          </pc:sldLayoutMkLst>
        </pc:sldLayoutChg>
      </pc:sldMasterChg>
    </pc:docChg>
  </pc:docChgLst>
  <pc:docChgLst>
    <pc:chgData name="Josh Nisley" userId="86cf0808-8d1b-48f6-a118-f1659baab6d3" providerId="ADAL" clId="{F70232B9-9D89-4F19-A92B-9C2EA2BB6114}"/>
    <pc:docChg chg="modSld">
      <pc:chgData name="Josh Nisley" userId="86cf0808-8d1b-48f6-a118-f1659baab6d3" providerId="ADAL" clId="{F70232B9-9D89-4F19-A92B-9C2EA2BB6114}" dt="2023-01-16T18:41:37.942" v="5" actId="1076"/>
      <pc:docMkLst>
        <pc:docMk/>
      </pc:docMkLst>
      <pc:sldChg chg="addSp modSp mod">
        <pc:chgData name="Josh Nisley" userId="86cf0808-8d1b-48f6-a118-f1659baab6d3" providerId="ADAL" clId="{F70232B9-9D89-4F19-A92B-9C2EA2BB6114}" dt="2023-01-16T18:41:18.522" v="2" actId="1076"/>
        <pc:sldMkLst>
          <pc:docMk/>
          <pc:sldMk cId="2460083839" sldId="259"/>
        </pc:sldMkLst>
        <pc:spChg chg="add mod">
          <ac:chgData name="Josh Nisley" userId="86cf0808-8d1b-48f6-a118-f1659baab6d3" providerId="ADAL" clId="{F70232B9-9D89-4F19-A92B-9C2EA2BB6114}" dt="2023-01-16T18:41:18.522" v="2" actId="1076"/>
          <ac:spMkLst>
            <pc:docMk/>
            <pc:sldMk cId="2460083839" sldId="259"/>
            <ac:spMk id="3" creationId="{1F45883A-171A-D82E-1E5D-4FA368F63345}"/>
          </ac:spMkLst>
        </pc:spChg>
      </pc:sldChg>
      <pc:sldChg chg="addSp modSp mod">
        <pc:chgData name="Josh Nisley" userId="86cf0808-8d1b-48f6-a118-f1659baab6d3" providerId="ADAL" clId="{F70232B9-9D89-4F19-A92B-9C2EA2BB6114}" dt="2023-01-16T18:41:37.942" v="5" actId="1076"/>
        <pc:sldMkLst>
          <pc:docMk/>
          <pc:sldMk cId="2969551736" sldId="260"/>
        </pc:sldMkLst>
        <pc:spChg chg="add mod">
          <ac:chgData name="Josh Nisley" userId="86cf0808-8d1b-48f6-a118-f1659baab6d3" providerId="ADAL" clId="{F70232B9-9D89-4F19-A92B-9C2EA2BB6114}" dt="2023-01-16T18:41:37.942" v="5" actId="1076"/>
          <ac:spMkLst>
            <pc:docMk/>
            <pc:sldMk cId="2969551736" sldId="260"/>
            <ac:spMk id="5" creationId="{9E87B9F3-EDC6-B822-F2B7-3DC6645C93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257487-2EF3-BF4D-B55E-A2EA15CF83E7}"/>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AB350E-45C8-E64A-8B0D-076384932D38}"/>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EED7F9B-CB5A-3F43-BD56-B4774CF5A357}" type="datetimeFigureOut">
              <a:rPr lang="en-US" smtClean="0"/>
              <a:t>1/16/2023</a:t>
            </a:fld>
            <a:endParaRPr lang="en-US"/>
          </a:p>
        </p:txBody>
      </p:sp>
      <p:sp>
        <p:nvSpPr>
          <p:cNvPr id="4" name="Footer Placeholder 3">
            <a:extLst>
              <a:ext uri="{FF2B5EF4-FFF2-40B4-BE49-F238E27FC236}">
                <a16:creationId xmlns:a16="http://schemas.microsoft.com/office/drawing/2014/main" id="{A6253548-3411-964E-A0CD-B08142B309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9569F9-2B54-804D-896B-81801CB2BF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5621DC-BF05-CF48-8D92-BAAC6F13E4F0}" type="slidenum">
              <a:rPr lang="en-US" smtClean="0"/>
              <a:t>‹#›</a:t>
            </a:fld>
            <a:endParaRPr lang="en-US"/>
          </a:p>
        </p:txBody>
      </p:sp>
    </p:spTree>
    <p:extLst>
      <p:ext uri="{BB962C8B-B14F-4D97-AF65-F5344CB8AC3E}">
        <p14:creationId xmlns:p14="http://schemas.microsoft.com/office/powerpoint/2010/main" val="2546346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B6C6249-6574-5941-A79F-DBC80823AA43}"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02F39-8579-3644-9936-E9F509607D22}" type="slidenum">
              <a:rPr lang="en-US" smtClean="0"/>
              <a:t>‹#›</a:t>
            </a:fld>
            <a:endParaRPr lang="en-US"/>
          </a:p>
        </p:txBody>
      </p:sp>
    </p:spTree>
    <p:extLst>
      <p:ext uri="{BB962C8B-B14F-4D97-AF65-F5344CB8AC3E}">
        <p14:creationId xmlns:p14="http://schemas.microsoft.com/office/powerpoint/2010/main" val="187641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nationalhumanitiescenter.org/pds/livingrev/religion/text6/cartwrigh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1</a:t>
            </a:fld>
            <a:endParaRPr lang="en-US"/>
          </a:p>
        </p:txBody>
      </p:sp>
    </p:spTree>
    <p:extLst>
      <p:ext uri="{BB962C8B-B14F-4D97-AF65-F5344CB8AC3E}">
        <p14:creationId xmlns:p14="http://schemas.microsoft.com/office/powerpoint/2010/main" val="374514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Methodists Proceeding to their Camp Meeting,” </a:t>
            </a:r>
            <a:r>
              <a:rPr lang="en-US" dirty="0" err="1"/>
              <a:t>Dubourg</a:t>
            </a:r>
            <a:r>
              <a:rPr lang="en-US" dirty="0"/>
              <a:t>, M., engraver; </a:t>
            </a:r>
            <a:r>
              <a:rPr lang="en-US" dirty="0" err="1"/>
              <a:t>Milbert</a:t>
            </a:r>
            <a:r>
              <a:rPr lang="en-US" dirty="0"/>
              <a:t>, Jacques Gérard, 1766-1840, artist, Public domain, via Wikimedia Commons</a:t>
            </a:r>
          </a:p>
        </p:txBody>
      </p:sp>
      <p:sp>
        <p:nvSpPr>
          <p:cNvPr id="4" name="Slide Number Placeholder 3"/>
          <p:cNvSpPr>
            <a:spLocks noGrp="1"/>
          </p:cNvSpPr>
          <p:nvPr>
            <p:ph type="sldNum" sz="quarter" idx="5"/>
          </p:nvPr>
        </p:nvSpPr>
        <p:spPr/>
        <p:txBody>
          <a:bodyPr/>
          <a:lstStyle/>
          <a:p>
            <a:fld id="{09802F39-8579-3644-9936-E9F509607D22}" type="slidenum">
              <a:rPr lang="en-US" smtClean="0"/>
              <a:t>10</a:t>
            </a:fld>
            <a:endParaRPr lang="en-US"/>
          </a:p>
        </p:txBody>
      </p:sp>
    </p:spTree>
    <p:extLst>
      <p:ext uri="{BB962C8B-B14F-4D97-AF65-F5344CB8AC3E}">
        <p14:creationId xmlns:p14="http://schemas.microsoft.com/office/powerpoint/2010/main" val="402253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 Meeting of the Methodists in N. America,” </a:t>
            </a:r>
            <a:r>
              <a:rPr lang="en-US" dirty="0" err="1"/>
              <a:t>Dubourg</a:t>
            </a:r>
            <a:r>
              <a:rPr lang="en-US" dirty="0"/>
              <a:t>, M., </a:t>
            </a:r>
            <a:r>
              <a:rPr lang="en-US" dirty="0" err="1"/>
              <a:t>engraverMilbert</a:t>
            </a:r>
            <a:r>
              <a:rPr lang="en-US" dirty="0"/>
              <a:t>, Jacques Gérard, 1766-1840 , artist, Public domain, via Wikimedia Commons</a:t>
            </a:r>
          </a:p>
        </p:txBody>
      </p:sp>
      <p:sp>
        <p:nvSpPr>
          <p:cNvPr id="4" name="Slide Number Placeholder 3"/>
          <p:cNvSpPr>
            <a:spLocks noGrp="1"/>
          </p:cNvSpPr>
          <p:nvPr>
            <p:ph type="sldNum" sz="quarter" idx="5"/>
          </p:nvPr>
        </p:nvSpPr>
        <p:spPr/>
        <p:txBody>
          <a:bodyPr/>
          <a:lstStyle/>
          <a:p>
            <a:fld id="{09802F39-8579-3644-9936-E9F509607D22}" type="slidenum">
              <a:rPr lang="en-US" smtClean="0"/>
              <a:t>11</a:t>
            </a:fld>
            <a:endParaRPr lang="en-US"/>
          </a:p>
        </p:txBody>
      </p:sp>
    </p:spTree>
    <p:extLst>
      <p:ext uri="{BB962C8B-B14F-4D97-AF65-F5344CB8AC3E}">
        <p14:creationId xmlns:p14="http://schemas.microsoft.com/office/powerpoint/2010/main" val="63471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Worthington Whittredge, CC0, via Wikimedia Commons, https://commons.wikimedia.org/wiki/File:The_Camp_Meeting_MET_DT228976.jpg</a:t>
            </a:r>
          </a:p>
        </p:txBody>
      </p:sp>
      <p:sp>
        <p:nvSpPr>
          <p:cNvPr id="4" name="Slide Number Placeholder 3"/>
          <p:cNvSpPr>
            <a:spLocks noGrp="1"/>
          </p:cNvSpPr>
          <p:nvPr>
            <p:ph type="sldNum" sz="quarter" idx="5"/>
          </p:nvPr>
        </p:nvSpPr>
        <p:spPr/>
        <p:txBody>
          <a:bodyPr/>
          <a:lstStyle/>
          <a:p>
            <a:fld id="{09802F39-8579-3644-9936-E9F509607D22}" type="slidenum">
              <a:rPr lang="en-US" smtClean="0"/>
              <a:t>12</a:t>
            </a:fld>
            <a:endParaRPr lang="en-US"/>
          </a:p>
        </p:txBody>
      </p:sp>
    </p:spTree>
    <p:extLst>
      <p:ext uri="{BB962C8B-B14F-4D97-AF65-F5344CB8AC3E}">
        <p14:creationId xmlns:p14="http://schemas.microsoft.com/office/powerpoint/2010/main" val="225368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t>
            </a:r>
            <a:r>
              <a:rPr lang="en-US" dirty="0" err="1"/>
              <a:t>Lossing</a:t>
            </a:r>
            <a:r>
              <a:rPr lang="en-US" dirty="0"/>
              <a:t>-Barrett - https://</a:t>
            </a:r>
            <a:r>
              <a:rPr lang="en-US" dirty="0" err="1"/>
              <a:t>www.loc.gov</a:t>
            </a:r>
            <a:r>
              <a:rPr lang="en-US" dirty="0"/>
              <a:t>/exhibits/religion/rel07.htmlLOC: Religion and the Founding of the American Republic, Public Domain, https://</a:t>
            </a:r>
            <a:r>
              <a:rPr lang="en-US" dirty="0" err="1"/>
              <a:t>commons.wikimedia.org</a:t>
            </a:r>
            <a:r>
              <a:rPr lang="en-US" dirty="0"/>
              <a:t>/w/</a:t>
            </a:r>
            <a:r>
              <a:rPr lang="en-US" dirty="0" err="1"/>
              <a:t>index.php?curid</a:t>
            </a:r>
            <a:r>
              <a:rPr lang="en-US" dirty="0"/>
              <a:t>=47371939</a:t>
            </a:r>
          </a:p>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13</a:t>
            </a:fld>
            <a:endParaRPr lang="en-US"/>
          </a:p>
        </p:txBody>
      </p:sp>
    </p:spTree>
    <p:extLst>
      <p:ext uri="{BB962C8B-B14F-4D97-AF65-F5344CB8AC3E}">
        <p14:creationId xmlns:p14="http://schemas.microsoft.com/office/powerpoint/2010/main" val="303145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Negro Camp-Meeting in the South.” Miscellaneous Items in High Demand, PPOC, Library of Congress, Public domain, via Wikimedia Commons.</a:t>
            </a:r>
          </a:p>
        </p:txBody>
      </p:sp>
      <p:sp>
        <p:nvSpPr>
          <p:cNvPr id="4" name="Slide Number Placeholder 3"/>
          <p:cNvSpPr>
            <a:spLocks noGrp="1"/>
          </p:cNvSpPr>
          <p:nvPr>
            <p:ph type="sldNum" sz="quarter" idx="5"/>
          </p:nvPr>
        </p:nvSpPr>
        <p:spPr/>
        <p:txBody>
          <a:bodyPr/>
          <a:lstStyle/>
          <a:p>
            <a:fld id="{09802F39-8579-3644-9936-E9F509607D22}" type="slidenum">
              <a:rPr lang="en-US" smtClean="0"/>
              <a:t>14</a:t>
            </a:fld>
            <a:endParaRPr lang="en-US"/>
          </a:p>
        </p:txBody>
      </p:sp>
    </p:spTree>
    <p:extLst>
      <p:ext uri="{BB962C8B-B14F-4D97-AF65-F5344CB8AC3E}">
        <p14:creationId xmlns:p14="http://schemas.microsoft.com/office/powerpoint/2010/main" val="274529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http://nationalhumanitiescenter.org/pds/livingrev/religion/text6/cartwright.pdf</a:t>
            </a:r>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15</a:t>
            </a:fld>
            <a:endParaRPr lang="en-US"/>
          </a:p>
        </p:txBody>
      </p:sp>
    </p:spTree>
    <p:extLst>
      <p:ext uri="{BB962C8B-B14F-4D97-AF65-F5344CB8AC3E}">
        <p14:creationId xmlns:p14="http://schemas.microsoft.com/office/powerpoint/2010/main" val="3806131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16</a:t>
            </a:fld>
            <a:endParaRPr lang="en-US"/>
          </a:p>
        </p:txBody>
      </p:sp>
    </p:spTree>
    <p:extLst>
      <p:ext uri="{BB962C8B-B14F-4D97-AF65-F5344CB8AC3E}">
        <p14:creationId xmlns:p14="http://schemas.microsoft.com/office/powerpoint/2010/main" val="2688809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17</a:t>
            </a:fld>
            <a:endParaRPr lang="en-US"/>
          </a:p>
        </p:txBody>
      </p:sp>
    </p:spTree>
    <p:extLst>
      <p:ext uri="{BB962C8B-B14F-4D97-AF65-F5344CB8AC3E}">
        <p14:creationId xmlns:p14="http://schemas.microsoft.com/office/powerpoint/2010/main" val="218768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“Western Protestantism in the eighteenth and early nineteenth centuries was moving from establishment forms of religion, embedded in traditional, organic, premodern political economies, to individualized and affectional forms, adapted to modernizing, rational, and market-oriented societies. Theological manifestations of these changes can be described in several ways. They first reoriented specific beliefs: God was perceived less often as transcendent and self-contained, more often as immanent and relational. Divine revelation was equated more simply with the Bible alone than with Scripture embedded in a self-conscious ecclesiastical tradition. The physical world created by God was more likely to be regarded as understandable, progressing, and malleable than as mysterious, inimical, and fixed. Theological method came to rely less on instinctive deference to inherited confessions and more on self-evident propositions organized by scientific method” (Noll 4).</a:t>
            </a:r>
          </a:p>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2</a:t>
            </a:fld>
            <a:endParaRPr lang="en-US"/>
          </a:p>
        </p:txBody>
      </p:sp>
    </p:spTree>
    <p:extLst>
      <p:ext uri="{BB962C8B-B14F-4D97-AF65-F5344CB8AC3E}">
        <p14:creationId xmlns:p14="http://schemas.microsoft.com/office/powerpoint/2010/main" val="238293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“Transplanted European theology became truly American theology when three interrelated developments occurred.” First, the significance of Protestant churches increased relative to the significance of other American institutions. Second, within the churches, evangelical influence grew rapidly, especially from groups that rejected ecclesiastical tradition, inherited authority, and historical confessions in order to insist upon the Bible and born-again human conscience as the primary religious authorities. Third, the churches, led by the Protestant evangelicals, adopted forms of the republican and commonsense reasoning that the nation’s founders had employed to justify independence and build a new nation.” (Noll 161)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3</a:t>
            </a:fld>
            <a:endParaRPr lang="en-US"/>
          </a:p>
        </p:txBody>
      </p:sp>
    </p:spTree>
    <p:extLst>
      <p:ext uri="{BB962C8B-B14F-4D97-AF65-F5344CB8AC3E}">
        <p14:creationId xmlns:p14="http://schemas.microsoft.com/office/powerpoint/2010/main" val="267716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Noll, 162</a:t>
            </a:r>
          </a:p>
        </p:txBody>
      </p:sp>
      <p:sp>
        <p:nvSpPr>
          <p:cNvPr id="4" name="Slide Number Placeholder 3"/>
          <p:cNvSpPr>
            <a:spLocks noGrp="1"/>
          </p:cNvSpPr>
          <p:nvPr>
            <p:ph type="sldNum" sz="quarter" idx="5"/>
          </p:nvPr>
        </p:nvSpPr>
        <p:spPr/>
        <p:txBody>
          <a:bodyPr/>
          <a:lstStyle/>
          <a:p>
            <a:fld id="{09802F39-8579-3644-9936-E9F509607D22}" type="slidenum">
              <a:rPr lang="en-US" smtClean="0"/>
              <a:t>4</a:t>
            </a:fld>
            <a:endParaRPr lang="en-US"/>
          </a:p>
        </p:txBody>
      </p:sp>
    </p:spTree>
    <p:extLst>
      <p:ext uri="{BB962C8B-B14F-4D97-AF65-F5344CB8AC3E}">
        <p14:creationId xmlns:p14="http://schemas.microsoft.com/office/powerpoint/2010/main" val="313682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Noll, 166</a:t>
            </a:r>
          </a:p>
        </p:txBody>
      </p:sp>
      <p:sp>
        <p:nvSpPr>
          <p:cNvPr id="4" name="Slide Number Placeholder 3"/>
          <p:cNvSpPr>
            <a:spLocks noGrp="1"/>
          </p:cNvSpPr>
          <p:nvPr>
            <p:ph type="sldNum" sz="quarter" idx="5"/>
          </p:nvPr>
        </p:nvSpPr>
        <p:spPr/>
        <p:txBody>
          <a:bodyPr/>
          <a:lstStyle/>
          <a:p>
            <a:fld id="{09802F39-8579-3644-9936-E9F509607D22}" type="slidenum">
              <a:rPr lang="en-US" smtClean="0"/>
              <a:t>5</a:t>
            </a:fld>
            <a:endParaRPr lang="en-US"/>
          </a:p>
        </p:txBody>
      </p:sp>
    </p:spTree>
    <p:extLst>
      <p:ext uri="{BB962C8B-B14F-4D97-AF65-F5344CB8AC3E}">
        <p14:creationId xmlns:p14="http://schemas.microsoft.com/office/powerpoint/2010/main" val="353762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Lippy: “[Denominationalism] emerged in Western societies as they searched for stratagems and policies other than coercion and repression for coping with the religious diversity and discord that emerged from the sixteenth-century reformations and seventeenth-century religious wars.”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Noll: “Western Protestantism in the eighteenth and early nineteenth centuries was moving from establishment forms of religion, embedded in traditional, organic, premodern political economies, to individualized and affectional forms, adapted to modernizing, rational, and market-oriented societies” (4).</a:t>
            </a:r>
          </a:p>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6</a:t>
            </a:fld>
            <a:endParaRPr lang="en-US"/>
          </a:p>
        </p:txBody>
      </p:sp>
    </p:spTree>
    <p:extLst>
      <p:ext uri="{BB962C8B-B14F-4D97-AF65-F5344CB8AC3E}">
        <p14:creationId xmlns:p14="http://schemas.microsoft.com/office/powerpoint/2010/main" val="421300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7</a:t>
            </a:fld>
            <a:endParaRPr lang="en-US"/>
          </a:p>
        </p:txBody>
      </p:sp>
    </p:spTree>
    <p:extLst>
      <p:ext uri="{BB962C8B-B14F-4D97-AF65-F5344CB8AC3E}">
        <p14:creationId xmlns:p14="http://schemas.microsoft.com/office/powerpoint/2010/main" val="220374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“George Thomas found a close correlation between entrepreneurship and revivalist religion in the nineteenth-century United States, and suggested that revivalism can be seen as an adaptation of Christianity to fit the economic, social, and cultural milieu of entrepreneurial capitalism. Self-determining individuals from the marketplace entered the house of worship on Sunday as self-determining individuals. “The revivalist myth,” says Thomas, “was cognitively compelling because it corresponded to their everyday experience as shaped by the dominant cultural myth of individualism” (1989: 7, 83). (McClymond 318)</a:t>
            </a:r>
          </a:p>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8</a:t>
            </a:fld>
            <a:endParaRPr lang="en-US"/>
          </a:p>
        </p:txBody>
      </p:sp>
    </p:spTree>
    <p:extLst>
      <p:ext uri="{BB962C8B-B14F-4D97-AF65-F5344CB8AC3E}">
        <p14:creationId xmlns:p14="http://schemas.microsoft.com/office/powerpoint/2010/main" val="30645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“Yoking the Jeffersonian natural-rights liberalism with Christianity’s socially conservative idiom – a contradiction that would, a generation later, lend currency to abolitionist arguments – these evangelical leaders peppered their periodicals, broadsides, and pamphlets with aphorisms calculated to tap the liberal, libertarian, and populist political ethos still saturating the working-class districts and rural zones of the post-Revolution nation. Promising the balm of ‘‘sweet Gospel liberty,’’ the ‘‘unalienable right’’ to pursue ‘‘scripture wherever it leads,’’ and freedom from the oppression of ‘‘an elite class,’’ preachers like Stone, Campbell, and O’Kelly harnessed the pent up resentment that ‘‘common people’’ felt for what they deemed exploitation by ‘‘privileged classes.’’ In so doing, revivalists and their converts naturalized the similarities between Republican egalitarianism and evangelical iconoclasm, suggesting to many that America was destined as a redeemer nation occupied by a chosen people whose bonds had been forged in Godly virtues and service and tempered by self-denial, suffering, and sacrifice. </a:t>
            </a:r>
            <a:r>
              <a:rPr lang="en-US" b="1" dirty="0"/>
              <a:t>This egalitarianism and iconoclasm fostered a century of unprecedented religious schism, as denominations – the new term coming into vogue for splinter faiths – emerged in enormous numbers, from radical enthusiasts to the more deistic rationalists” (Jackson 414).</a:t>
            </a:r>
            <a:endParaRPr lang="en-US" dirty="0"/>
          </a:p>
          <a:p>
            <a:endParaRPr lang="en-US" dirty="0"/>
          </a:p>
        </p:txBody>
      </p:sp>
      <p:sp>
        <p:nvSpPr>
          <p:cNvPr id="4" name="Slide Number Placeholder 3"/>
          <p:cNvSpPr>
            <a:spLocks noGrp="1"/>
          </p:cNvSpPr>
          <p:nvPr>
            <p:ph type="sldNum" sz="quarter" idx="5"/>
          </p:nvPr>
        </p:nvSpPr>
        <p:spPr/>
        <p:txBody>
          <a:bodyPr/>
          <a:lstStyle/>
          <a:p>
            <a:fld id="{09802F39-8579-3644-9936-E9F509607D22}" type="slidenum">
              <a:rPr lang="en-US" smtClean="0"/>
              <a:t>9</a:t>
            </a:fld>
            <a:endParaRPr lang="en-US"/>
          </a:p>
        </p:txBody>
      </p:sp>
    </p:spTree>
    <p:extLst>
      <p:ext uri="{BB962C8B-B14F-4D97-AF65-F5344CB8AC3E}">
        <p14:creationId xmlns:p14="http://schemas.microsoft.com/office/powerpoint/2010/main" val="258462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5560-0720-2F41-B326-18580D0A13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87060-6558-CB41-A473-DEA132D90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6F1FA-F272-5F45-B004-4FC8D8E7293C}"/>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a:extLst>
              <a:ext uri="{FF2B5EF4-FFF2-40B4-BE49-F238E27FC236}">
                <a16:creationId xmlns:a16="http://schemas.microsoft.com/office/drawing/2014/main" id="{4E47BA53-F850-314E-A250-216D06E5EC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478A46-1645-E249-B4E3-E95DDA955C5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75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B711-7368-A84B-93FA-B4CF621A0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7A2C62-99DE-344F-A9CD-FEC57B39C0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B4A08-47D2-A245-8673-E84C3E775C1E}"/>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a:extLst>
              <a:ext uri="{FF2B5EF4-FFF2-40B4-BE49-F238E27FC236}">
                <a16:creationId xmlns:a16="http://schemas.microsoft.com/office/drawing/2014/main" id="{8D290A38-E98B-9E4F-8584-A6DE9194A8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E35C89-E4A4-0540-8915-CBA4C35D7FF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60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51956-4916-8A41-BA4A-8DB1A9D558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CDD7C-9D3E-B945-A0F9-D68CB9C992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7FF96-1BE7-B547-9AD6-A848C77A2337}"/>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a:extLst>
              <a:ext uri="{FF2B5EF4-FFF2-40B4-BE49-F238E27FC236}">
                <a16:creationId xmlns:a16="http://schemas.microsoft.com/office/drawing/2014/main" id="{08A62C11-2647-F242-B2F9-86309371CA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F6242-7B07-0F46-BF9E-E6EF6CFFB83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641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25F2-9855-924E-8A19-E09A602A5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685B0-E224-2A40-8C1D-CA7C560122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10ECF-2F84-8343-ADCA-49E7D940BD78}"/>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a:extLst>
              <a:ext uri="{FF2B5EF4-FFF2-40B4-BE49-F238E27FC236}">
                <a16:creationId xmlns:a16="http://schemas.microsoft.com/office/drawing/2014/main" id="{6ECF68AF-1C81-FD4F-9409-8C77E4FE5C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0C30FD-4123-B74D-B7F0-10BCA53C179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49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0599-3C35-EC47-89E6-C6B851267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48741-EE74-3543-ACD2-915CF12EC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5ABA44-14B5-AB4D-A753-D948CD150355}"/>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a:extLst>
              <a:ext uri="{FF2B5EF4-FFF2-40B4-BE49-F238E27FC236}">
                <a16:creationId xmlns:a16="http://schemas.microsoft.com/office/drawing/2014/main" id="{18886E68-FC95-C64B-89A0-2EDCB9607E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24EE78-D21A-D34D-B011-6EDCAF9482C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54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5D00-99F3-D048-9512-88793F9DD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E5ABA0-EC9F-5F4F-A8BD-FFE3A1CD7C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868569-5901-0B47-BD07-A46ACB168A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AFDB8-FE4B-7B43-B84A-F48F07646631}"/>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a:extLst>
              <a:ext uri="{FF2B5EF4-FFF2-40B4-BE49-F238E27FC236}">
                <a16:creationId xmlns:a16="http://schemas.microsoft.com/office/drawing/2014/main" id="{2D9141ED-FF32-B546-A7D7-AEA44C5042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7FD27B-37E5-2645-99A5-A8F03E2D7F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497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8C7B-7558-C641-BEE0-67557C660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7C4E-9CB4-0E49-822A-C90FDB900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05424C-5584-8D42-829A-D0D736B58D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DFB17-0871-8446-9A1E-26A190111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906BB3-7FCC-F44A-87BB-82DE835AB9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CE3BE6-126F-9248-ABC3-88EFB9819033}"/>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8" name="Footer Placeholder 7">
            <a:extLst>
              <a:ext uri="{FF2B5EF4-FFF2-40B4-BE49-F238E27FC236}">
                <a16:creationId xmlns:a16="http://schemas.microsoft.com/office/drawing/2014/main" id="{E594C17E-14F3-2944-8769-78664707CE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0AB8AD-8F09-ED44-A1B1-8375BFBE8FA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05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0772-AA89-5442-8AB4-813439367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C2B760-71AF-8643-8774-DEA82C94E98F}"/>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4" name="Footer Placeholder 3">
            <a:extLst>
              <a:ext uri="{FF2B5EF4-FFF2-40B4-BE49-F238E27FC236}">
                <a16:creationId xmlns:a16="http://schemas.microsoft.com/office/drawing/2014/main" id="{2AAC3F0D-5403-164B-AE6F-EBDE8CAD0B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77AB-9F7C-E348-B9CD-DDF4FC933BC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734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2201A4-7592-6F4B-A3D9-6598C8FF3E22}"/>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3" name="Footer Placeholder 2">
            <a:extLst>
              <a:ext uri="{FF2B5EF4-FFF2-40B4-BE49-F238E27FC236}">
                <a16:creationId xmlns:a16="http://schemas.microsoft.com/office/drawing/2014/main" id="{5DC39A7A-EB35-1344-B251-911F3AC8C1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84C7B5-7B7E-AB47-B122-5D94061C23E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423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6766-CD83-D94C-9A0E-CF8363BE8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BBB02-06E8-CC46-88D6-3BB82256F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A6B471-8319-7841-82AD-4C4818094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6E02B3-1836-F542-AFB9-81701F7B0FD9}"/>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a:extLst>
              <a:ext uri="{FF2B5EF4-FFF2-40B4-BE49-F238E27FC236}">
                <a16:creationId xmlns:a16="http://schemas.microsoft.com/office/drawing/2014/main" id="{F2C8C7CA-9C81-BB48-8C5F-BD0633D2BD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BDD4CF-3096-AA44-8EAE-6EE20ABB0E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629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555A-281B-7D45-B48D-BEFFF98314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EE5EE9-B964-A445-BFB0-7A1815138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F888D-3A8A-4049-B97F-A3C4235EF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3CABA1-05F1-A142-BB95-6792D0819685}"/>
              </a:ext>
            </a:extLst>
          </p:cNvPr>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6" name="Footer Placeholder 5">
            <a:extLst>
              <a:ext uri="{FF2B5EF4-FFF2-40B4-BE49-F238E27FC236}">
                <a16:creationId xmlns:a16="http://schemas.microsoft.com/office/drawing/2014/main" id="{04C8A37D-CD5C-EB4D-B384-FC721B6290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92B8AF-BEAC-014C-97B0-50ACAAA358C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55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6D597-41F7-A648-81DD-07ACD5C42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84D7E5-242F-1D4B-ABA5-B27526A10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D188-AA6F-0949-8F50-7F2BD5FA8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1/16/2023</a:t>
            </a:fld>
            <a:endParaRPr lang="en-US" dirty="0"/>
          </a:p>
        </p:txBody>
      </p:sp>
      <p:sp>
        <p:nvSpPr>
          <p:cNvPr id="5" name="Footer Placeholder 4">
            <a:extLst>
              <a:ext uri="{FF2B5EF4-FFF2-40B4-BE49-F238E27FC236}">
                <a16:creationId xmlns:a16="http://schemas.microsoft.com/office/drawing/2014/main" id="{D1E6A9D0-1070-3F43-B415-849D1ED85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D6A043-55D9-3A45-8ECB-3C312EF56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69481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nationalhumanitiescenter.org/pds/livingrev/religion/text6/cartwright.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hyperlink" Target="https://www.pewforum.org/religious-landscape-stud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cwBVcsWYJd8" TargetMode="External"/><Relationship Id="rId4" Type="http://schemas.openxmlformats.org/officeDocument/2006/relationships/hyperlink" Target="https://www.youtube.com/watch?v=bYf5vq8z_l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authenticate.library.duq.edu/10.1002/9780470996416.ch2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oi-org.authenticate.library.duq.edu/10.1002/9781444324082.ch7" TargetMode="External"/><Relationship Id="rId4" Type="http://schemas.openxmlformats.org/officeDocument/2006/relationships/hyperlink" Target="https://doi-org.authenticate.library.duq.edu/10.1002/9781444324082.ch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2847-B2CE-E448-B481-EDCA3B160750}"/>
              </a:ext>
            </a:extLst>
          </p:cNvPr>
          <p:cNvSpPr>
            <a:spLocks noGrp="1"/>
          </p:cNvSpPr>
          <p:nvPr>
            <p:ph type="ctrTitle"/>
          </p:nvPr>
        </p:nvSpPr>
        <p:spPr>
          <a:xfrm>
            <a:off x="415635" y="375395"/>
            <a:ext cx="5140038" cy="1677722"/>
          </a:xfrm>
          <a:noFill/>
        </p:spPr>
        <p:txBody>
          <a:bodyPr>
            <a:normAutofit/>
          </a:bodyPr>
          <a:lstStyle/>
          <a:p>
            <a:pPr algn="l"/>
            <a:r>
              <a:rPr lang="en-US" sz="4400" dirty="0"/>
              <a:t>The Emergence of American Christianity</a:t>
            </a:r>
          </a:p>
        </p:txBody>
      </p:sp>
      <p:sp>
        <p:nvSpPr>
          <p:cNvPr id="3" name="Subtitle 2">
            <a:extLst>
              <a:ext uri="{FF2B5EF4-FFF2-40B4-BE49-F238E27FC236}">
                <a16:creationId xmlns:a16="http://schemas.microsoft.com/office/drawing/2014/main" id="{FBDA30A0-1CFA-8D4F-A906-21712F07E9E2}"/>
              </a:ext>
            </a:extLst>
          </p:cNvPr>
          <p:cNvSpPr>
            <a:spLocks noGrp="1"/>
          </p:cNvSpPr>
          <p:nvPr>
            <p:ph type="subTitle" idx="1"/>
          </p:nvPr>
        </p:nvSpPr>
        <p:spPr>
          <a:xfrm>
            <a:off x="415636" y="2190340"/>
            <a:ext cx="5140037" cy="981040"/>
          </a:xfrm>
          <a:noFill/>
        </p:spPr>
        <p:txBody>
          <a:bodyPr>
            <a:normAutofit/>
          </a:bodyPr>
          <a:lstStyle/>
          <a:p>
            <a:pPr algn="l"/>
            <a:r>
              <a:rPr lang="en-US" dirty="0">
                <a:latin typeface="+mj-lt"/>
              </a:rPr>
              <a:t>Denominationalism and Revivalism in the Early 19</a:t>
            </a:r>
            <a:r>
              <a:rPr lang="en-US" baseline="30000" dirty="0">
                <a:latin typeface="+mj-lt"/>
              </a:rPr>
              <a:t>th </a:t>
            </a:r>
            <a:r>
              <a:rPr lang="en-US" dirty="0">
                <a:latin typeface="+mj-lt"/>
              </a:rPr>
              <a:t>Century</a:t>
            </a:r>
          </a:p>
        </p:txBody>
      </p:sp>
    </p:spTree>
    <p:extLst>
      <p:ext uri="{BB962C8B-B14F-4D97-AF65-F5344CB8AC3E}">
        <p14:creationId xmlns:p14="http://schemas.microsoft.com/office/powerpoint/2010/main" val="282195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D47022-A9E6-1648-E325-734BF1CEDDFF}"/>
              </a:ext>
            </a:extLst>
          </p:cNvPr>
          <p:cNvPicPr>
            <a:picLocks noChangeAspect="1"/>
          </p:cNvPicPr>
          <p:nvPr/>
        </p:nvPicPr>
        <p:blipFill>
          <a:blip r:embed="rId3"/>
          <a:stretch>
            <a:fillRect/>
          </a:stretch>
        </p:blipFill>
        <p:spPr>
          <a:xfrm>
            <a:off x="1219200" y="138112"/>
            <a:ext cx="9753600" cy="6581775"/>
          </a:xfrm>
          <a:prstGeom prst="rect">
            <a:avLst/>
          </a:prstGeom>
        </p:spPr>
      </p:pic>
    </p:spTree>
    <p:extLst>
      <p:ext uri="{BB962C8B-B14F-4D97-AF65-F5344CB8AC3E}">
        <p14:creationId xmlns:p14="http://schemas.microsoft.com/office/powerpoint/2010/main" val="170015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65191E17-CD1A-0A75-C3AD-D7737D34C9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90" b="389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01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ody of water with trees around it&#10;&#10;Description automatically generated with medium confidence">
            <a:extLst>
              <a:ext uri="{FF2B5EF4-FFF2-40B4-BE49-F238E27FC236}">
                <a16:creationId xmlns:a16="http://schemas.microsoft.com/office/drawing/2014/main" id="{FFD31583-5BA2-DEEB-7CE1-31F15CD76220}"/>
              </a:ext>
            </a:extLst>
          </p:cNvPr>
          <p:cNvPicPr>
            <a:picLocks noChangeAspect="1"/>
          </p:cNvPicPr>
          <p:nvPr/>
        </p:nvPicPr>
        <p:blipFill rotWithShape="1">
          <a:blip r:embed="rId3"/>
          <a:srcRect l="17461" r="11414" b="-1"/>
          <a:stretch/>
        </p:blipFill>
        <p:spPr>
          <a:xfrm>
            <a:off x="20" y="1282"/>
            <a:ext cx="12191980" cy="6856718"/>
          </a:xfrm>
          <a:prstGeom prst="rect">
            <a:avLst/>
          </a:prstGeom>
        </p:spPr>
      </p:pic>
    </p:spTree>
    <p:extLst>
      <p:ext uri="{BB962C8B-B14F-4D97-AF65-F5344CB8AC3E}">
        <p14:creationId xmlns:p14="http://schemas.microsoft.com/office/powerpoint/2010/main" val="350970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23AC3-DF06-8748-AEF5-EBFBB520D3EF}"/>
              </a:ext>
            </a:extLst>
          </p:cNvPr>
          <p:cNvPicPr>
            <a:picLocks noChangeAspect="1"/>
          </p:cNvPicPr>
          <p:nvPr/>
        </p:nvPicPr>
        <p:blipFill>
          <a:blip r:embed="rId3"/>
          <a:stretch>
            <a:fillRect/>
          </a:stretch>
        </p:blipFill>
        <p:spPr>
          <a:xfrm>
            <a:off x="3371088" y="0"/>
            <a:ext cx="5449824" cy="6858000"/>
          </a:xfrm>
          <a:prstGeom prst="rect">
            <a:avLst/>
          </a:prstGeom>
        </p:spPr>
      </p:pic>
    </p:spTree>
    <p:extLst>
      <p:ext uri="{BB962C8B-B14F-4D97-AF65-F5344CB8AC3E}">
        <p14:creationId xmlns:p14="http://schemas.microsoft.com/office/powerpoint/2010/main" val="109200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50B9F92-D9A7-A120-DE5B-0EF50033B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0"/>
            <a:ext cx="10023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6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75F9AB-08C6-8245-AACF-211CC2B98D9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Peter Cartwright, “The Backwoods Preacher”</a:t>
            </a:r>
          </a:p>
        </p:txBody>
      </p:sp>
      <p:sp>
        <p:nvSpPr>
          <p:cNvPr id="19" name="Content Placeholder 18">
            <a:extLst>
              <a:ext uri="{FF2B5EF4-FFF2-40B4-BE49-F238E27FC236}">
                <a16:creationId xmlns:a16="http://schemas.microsoft.com/office/drawing/2014/main" id="{E406A4E4-06CE-874C-B4A5-FAEC9210E1F6}"/>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2000"/>
              <a:t>Excerpts from 1856 </a:t>
            </a:r>
            <a:r>
              <a:rPr lang="en-US" sz="2000" i="1"/>
              <a:t>Autobiography - </a:t>
            </a:r>
            <a:r>
              <a:rPr lang="en-US" sz="2000">
                <a:hlinkClick r:id="rId3"/>
              </a:rPr>
              <a:t>http://nationalhumanitiescenter.org/pds/livingrev/religion/text6/cartwright.pdf</a:t>
            </a:r>
            <a:endParaRPr lang="en-US" sz="2000"/>
          </a:p>
        </p:txBody>
      </p:sp>
      <p:pic>
        <p:nvPicPr>
          <p:cNvPr id="11" name="Content Placeholder 10">
            <a:extLst>
              <a:ext uri="{FF2B5EF4-FFF2-40B4-BE49-F238E27FC236}">
                <a16:creationId xmlns:a16="http://schemas.microsoft.com/office/drawing/2014/main" id="{6CB56207-E4D8-7748-A24B-5E936EAE89FE}"/>
              </a:ext>
            </a:extLst>
          </p:cNvPr>
          <p:cNvPicPr>
            <a:picLocks noGrp="1" noChangeAspect="1"/>
          </p:cNvPicPr>
          <p:nvPr>
            <p:ph sz="half" idx="1"/>
          </p:nvPr>
        </p:nvPicPr>
        <p:blipFill rotWithShape="1">
          <a:blip r:embed="rId4"/>
          <a:srcRect l="4799" r="9133" b="1"/>
          <a:stretch/>
        </p:blipFill>
        <p:spPr>
          <a:xfrm>
            <a:off x="20" y="10"/>
            <a:ext cx="4635571" cy="6857990"/>
          </a:xfrm>
          <a:prstGeom prst="rect">
            <a:avLst/>
          </a:prstGeom>
          <a:effectLst/>
        </p:spPr>
      </p:pic>
      <p:cxnSp>
        <p:nvCxnSpPr>
          <p:cNvPr id="24"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6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9733-0A3B-DA41-B200-8FF988B5AB0B}"/>
              </a:ext>
            </a:extLst>
          </p:cNvPr>
          <p:cNvSpPr>
            <a:spLocks noGrp="1"/>
          </p:cNvSpPr>
          <p:nvPr>
            <p:ph type="title"/>
          </p:nvPr>
        </p:nvSpPr>
        <p:spPr/>
        <p:txBody>
          <a:bodyPr/>
          <a:lstStyle/>
          <a:p>
            <a:r>
              <a:rPr lang="en-US" dirty="0"/>
              <a:t>Contemporary vestiges and manifestations</a:t>
            </a:r>
          </a:p>
        </p:txBody>
      </p:sp>
      <p:sp>
        <p:nvSpPr>
          <p:cNvPr id="3" name="Content Placeholder 2">
            <a:extLst>
              <a:ext uri="{FF2B5EF4-FFF2-40B4-BE49-F238E27FC236}">
                <a16:creationId xmlns:a16="http://schemas.microsoft.com/office/drawing/2014/main" id="{4C929A97-EE30-6548-A692-1DBD6A5B2C6B}"/>
              </a:ext>
            </a:extLst>
          </p:cNvPr>
          <p:cNvSpPr>
            <a:spLocks noGrp="1"/>
          </p:cNvSpPr>
          <p:nvPr>
            <p:ph idx="1"/>
          </p:nvPr>
        </p:nvSpPr>
        <p:spPr>
          <a:xfrm>
            <a:off x="838200" y="1451430"/>
            <a:ext cx="10515600" cy="5021941"/>
          </a:xfrm>
        </p:spPr>
        <p:txBody>
          <a:bodyPr>
            <a:normAutofit/>
          </a:bodyPr>
          <a:lstStyle/>
          <a:p>
            <a:r>
              <a:rPr lang="en-US" dirty="0"/>
              <a:t>Religious geography</a:t>
            </a:r>
          </a:p>
          <a:p>
            <a:pPr lvl="1"/>
            <a:r>
              <a:rPr lang="en-US" dirty="0"/>
              <a:t>Pew Research Center, </a:t>
            </a:r>
            <a:r>
              <a:rPr lang="en-US" i="1" dirty="0"/>
              <a:t>Religious Landscape Study: </a:t>
            </a:r>
            <a:r>
              <a:rPr lang="en-US" dirty="0"/>
              <a:t> </a:t>
            </a:r>
            <a:r>
              <a:rPr lang="en-US" u="sng" dirty="0">
                <a:hlinkClick r:id="rId3"/>
              </a:rPr>
              <a:t>https://www.pewforum.org/religious-landscape-study/</a:t>
            </a:r>
            <a:endParaRPr lang="en-US" dirty="0"/>
          </a:p>
          <a:p>
            <a:r>
              <a:rPr lang="en-US" dirty="0"/>
              <a:t>Synthesis of Enlightenment liberalism and Christian social conservatism</a:t>
            </a:r>
          </a:p>
          <a:p>
            <a:pPr lvl="1"/>
            <a:r>
              <a:rPr lang="en-US" dirty="0"/>
              <a:t>Dr. Robert Jeffress invites you to Freedom Sunday on June 24th!: </a:t>
            </a:r>
            <a:r>
              <a:rPr lang="en-US" u="sng" dirty="0">
                <a:hlinkClick r:id="rId4"/>
              </a:rPr>
              <a:t>https://www.youtube.com/watch?v=bYf5vq8z_lw</a:t>
            </a:r>
            <a:endParaRPr lang="en-US" u="sng" dirty="0"/>
          </a:p>
          <a:p>
            <a:r>
              <a:rPr lang="en-US" dirty="0"/>
              <a:t>Folk forms of Christian practice </a:t>
            </a:r>
          </a:p>
          <a:p>
            <a:pPr lvl="1"/>
            <a:r>
              <a:rPr lang="en-US" dirty="0"/>
              <a:t>Snake-Handling Churches (CNN): </a:t>
            </a:r>
            <a:r>
              <a:rPr lang="en-US" u="sng" dirty="0">
                <a:hlinkClick r:id="rId5"/>
              </a:rPr>
              <a:t>https://www.youtube.com/watch?v=cwBVcsWYJd8</a:t>
            </a:r>
            <a:endParaRPr lang="en-US" dirty="0"/>
          </a:p>
          <a:p>
            <a:pPr lvl="1"/>
            <a:endParaRPr lang="en-US" dirty="0"/>
          </a:p>
        </p:txBody>
      </p:sp>
    </p:spTree>
    <p:extLst>
      <p:ext uri="{BB962C8B-B14F-4D97-AF65-F5344CB8AC3E}">
        <p14:creationId xmlns:p14="http://schemas.microsoft.com/office/powerpoint/2010/main" val="349413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EBA7-A128-4B45-A436-791C63CE7B83}"/>
              </a:ext>
            </a:extLst>
          </p:cNvPr>
          <p:cNvSpPr>
            <a:spLocks noGrp="1"/>
          </p:cNvSpPr>
          <p:nvPr>
            <p:ph type="title"/>
          </p:nvPr>
        </p:nvSpPr>
        <p:spPr/>
        <p:txBody>
          <a:bodyPr/>
          <a:lstStyle/>
          <a:p>
            <a:r>
              <a:rPr lang="en-US" dirty="0"/>
              <a:t>References and research recommendations</a:t>
            </a:r>
          </a:p>
        </p:txBody>
      </p:sp>
      <p:sp>
        <p:nvSpPr>
          <p:cNvPr id="3" name="Content Placeholder 2">
            <a:extLst>
              <a:ext uri="{FF2B5EF4-FFF2-40B4-BE49-F238E27FC236}">
                <a16:creationId xmlns:a16="http://schemas.microsoft.com/office/drawing/2014/main" id="{A910E775-3E91-DB47-9CB1-7957F805FED8}"/>
              </a:ext>
            </a:extLst>
          </p:cNvPr>
          <p:cNvSpPr>
            <a:spLocks noGrp="1"/>
          </p:cNvSpPr>
          <p:nvPr>
            <p:ph idx="1"/>
          </p:nvPr>
        </p:nvSpPr>
        <p:spPr>
          <a:xfrm>
            <a:off x="838200" y="1690687"/>
            <a:ext cx="10515600" cy="4782683"/>
          </a:xfrm>
        </p:spPr>
        <p:txBody>
          <a:bodyPr>
            <a:normAutofit fontScale="77500" lnSpcReduction="20000"/>
          </a:bodyPr>
          <a:lstStyle/>
          <a:p>
            <a:r>
              <a:rPr lang="en-US" dirty="0"/>
              <a:t>Hatch, Nathan O. </a:t>
            </a:r>
            <a:r>
              <a:rPr lang="en-US" i="1" dirty="0"/>
              <a:t>The Democratization of American Christianity. </a:t>
            </a:r>
            <a:r>
              <a:rPr lang="en-US" dirty="0"/>
              <a:t>Yale UP, 1989</a:t>
            </a:r>
          </a:p>
          <a:p>
            <a:r>
              <a:rPr lang="en-US" dirty="0"/>
              <a:t>Jackson, Gregory S. “America's First Mass Media: Preaching and the Protestant Sermon Tradition.” </a:t>
            </a:r>
            <a:r>
              <a:rPr lang="en-US" i="1" dirty="0"/>
              <a:t>A Companion to the Literatures of Colonial America</a:t>
            </a:r>
            <a:r>
              <a:rPr lang="en-US" dirty="0"/>
              <a:t>, edited by Susan Castillo and Ivy Schweitzer, Blackwell, 2005, pp. 402-25. </a:t>
            </a:r>
            <a:r>
              <a:rPr lang="en-US" i="1" dirty="0"/>
              <a:t>Wiley Online Library,</a:t>
            </a:r>
            <a:r>
              <a:rPr lang="en-US" dirty="0"/>
              <a:t> doi:</a:t>
            </a:r>
            <a:r>
              <a:rPr lang="en-US" dirty="0">
                <a:hlinkClick r:id="rId3"/>
              </a:rPr>
              <a:t>10.1002/9780470996416.ch25</a:t>
            </a:r>
            <a:r>
              <a:rPr lang="en-US" dirty="0"/>
              <a:t>.</a:t>
            </a:r>
          </a:p>
          <a:p>
            <a:r>
              <a:rPr lang="en-US" dirty="0"/>
              <a:t>Lippy, Charles H. and Peter W. Williams, editors. "Denominationalism." </a:t>
            </a:r>
            <a:r>
              <a:rPr lang="en-US" i="1" dirty="0"/>
              <a:t>Encyclopedia of Religion in America.</a:t>
            </a:r>
            <a:r>
              <a:rPr lang="en-US" dirty="0"/>
              <a:t> CQ Press, 2010, pp. 542-551. </a:t>
            </a:r>
            <a:r>
              <a:rPr lang="en-US" i="1" dirty="0"/>
              <a:t>SAGE Knowledge</a:t>
            </a:r>
            <a:r>
              <a:rPr lang="en-US" dirty="0"/>
              <a:t>, doi:10.4135/9781608712427.n86.</a:t>
            </a:r>
          </a:p>
          <a:p>
            <a:r>
              <a:rPr lang="en-US" dirty="0"/>
              <a:t>McClymond, Michael. “Revivals.” </a:t>
            </a:r>
            <a:r>
              <a:rPr lang="en-US" i="1" dirty="0"/>
              <a:t>The Blackwell Companion to Religion in America</a:t>
            </a:r>
            <a:r>
              <a:rPr lang="en-US" dirty="0"/>
              <a:t>, edited by Philip Goff, Blackwell, 2010, pp. 306-20. </a:t>
            </a:r>
            <a:r>
              <a:rPr lang="en-US" i="1" dirty="0"/>
              <a:t>Wiley Online Library, </a:t>
            </a:r>
            <a:r>
              <a:rPr lang="en-US" dirty="0"/>
              <a:t>doi:</a:t>
            </a:r>
            <a:r>
              <a:rPr lang="en-US" dirty="0">
                <a:hlinkClick r:id="rId4"/>
              </a:rPr>
              <a:t>10.1002/9781444324082.ch21</a:t>
            </a:r>
            <a:r>
              <a:rPr lang="en-US" dirty="0"/>
              <a:t>.</a:t>
            </a:r>
          </a:p>
          <a:p>
            <a:r>
              <a:rPr lang="en-US" dirty="0"/>
              <a:t>Noll, Mark A. </a:t>
            </a:r>
            <a:r>
              <a:rPr lang="en-US" i="1" dirty="0"/>
              <a:t>America’s God: From Jonathan Edwards to Abraham Lincoln. </a:t>
            </a:r>
            <a:r>
              <a:rPr lang="en-US" dirty="0"/>
              <a:t>Oxford UP, 2002.</a:t>
            </a:r>
          </a:p>
          <a:p>
            <a:r>
              <a:rPr lang="en-US" dirty="0"/>
              <a:t>Richey, Russell E. “</a:t>
            </a:r>
            <a:r>
              <a:rPr lang="en-US" dirty="0" err="1"/>
              <a:t>Denominations.”</a:t>
            </a:r>
            <a:r>
              <a:rPr lang="en-US" i="1" dirty="0" err="1"/>
              <a:t>The</a:t>
            </a:r>
            <a:r>
              <a:rPr lang="en-US" i="1" dirty="0"/>
              <a:t> Blackwell Companion to Religion in America</a:t>
            </a:r>
            <a:r>
              <a:rPr lang="en-US" dirty="0"/>
              <a:t>, edited by Philip Goff, Blackwell, 2010, pp. 90-104. </a:t>
            </a:r>
            <a:r>
              <a:rPr lang="en-US" i="1" dirty="0"/>
              <a:t>Wiley Online Library,</a:t>
            </a:r>
            <a:r>
              <a:rPr lang="en-US" dirty="0"/>
              <a:t> doi:</a:t>
            </a:r>
            <a:r>
              <a:rPr lang="en-US" dirty="0">
                <a:hlinkClick r:id="rId5"/>
              </a:rPr>
              <a:t>10.1002/9781444324082.ch7</a:t>
            </a:r>
            <a:r>
              <a:rPr lang="en-US" dirty="0"/>
              <a:t>.</a:t>
            </a:r>
          </a:p>
          <a:p>
            <a:pPr marL="0" indent="0">
              <a:buNone/>
            </a:pPr>
            <a:endParaRPr lang="en-US" b="1" dirty="0"/>
          </a:p>
          <a:p>
            <a:pPr marL="0" indent="0">
              <a:buNone/>
            </a:pPr>
            <a:endParaRPr lang="en-US" dirty="0"/>
          </a:p>
          <a:p>
            <a:endParaRPr lang="en-US" dirty="0"/>
          </a:p>
        </p:txBody>
      </p:sp>
    </p:spTree>
    <p:extLst>
      <p:ext uri="{BB962C8B-B14F-4D97-AF65-F5344CB8AC3E}">
        <p14:creationId xmlns:p14="http://schemas.microsoft.com/office/powerpoint/2010/main" val="409198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E262-6955-5F4C-82FB-3D3A6B35BECB}"/>
              </a:ext>
            </a:extLst>
          </p:cNvPr>
          <p:cNvSpPr>
            <a:spLocks noGrp="1"/>
          </p:cNvSpPr>
          <p:nvPr>
            <p:ph type="title"/>
          </p:nvPr>
        </p:nvSpPr>
        <p:spPr/>
        <p:txBody>
          <a:bodyPr/>
          <a:lstStyle/>
          <a:p>
            <a:r>
              <a:rPr lang="en-US" dirty="0"/>
              <a:t>Changes in 19</a:t>
            </a:r>
            <a:r>
              <a:rPr lang="en-US" baseline="30000" dirty="0"/>
              <a:t>th</a:t>
            </a:r>
            <a:r>
              <a:rPr lang="en-US" dirty="0"/>
              <a:t>-Century Protestantism</a:t>
            </a:r>
          </a:p>
        </p:txBody>
      </p:sp>
      <p:sp>
        <p:nvSpPr>
          <p:cNvPr id="3" name="Content Placeholder 2">
            <a:extLst>
              <a:ext uri="{FF2B5EF4-FFF2-40B4-BE49-F238E27FC236}">
                <a16:creationId xmlns:a16="http://schemas.microsoft.com/office/drawing/2014/main" id="{7AC2E769-4FA4-494D-8798-ABFABC883A4C}"/>
              </a:ext>
            </a:extLst>
          </p:cNvPr>
          <p:cNvSpPr>
            <a:spLocks noGrp="1"/>
          </p:cNvSpPr>
          <p:nvPr>
            <p:ph idx="1"/>
          </p:nvPr>
        </p:nvSpPr>
        <p:spPr/>
        <p:txBody>
          <a:bodyPr/>
          <a:lstStyle/>
          <a:p>
            <a:pPr marL="0" indent="0">
              <a:buNone/>
            </a:pPr>
            <a:endParaRPr lang="en-US" dirty="0"/>
          </a:p>
          <a:p>
            <a:r>
              <a:rPr lang="en-US" dirty="0"/>
              <a:t>“It is not an exaggeration to claim that…nineteenth-century Protestant evangelicalism differed from the religion of the Protestant Reformation as much as sixteenth-century Reformation Protestantism differed from the Roman Catholic theology from which it emerged” (Noll 3).</a:t>
            </a:r>
          </a:p>
          <a:p>
            <a:endParaRPr lang="en-US" dirty="0"/>
          </a:p>
          <a:p>
            <a:endParaRPr lang="en-US" dirty="0"/>
          </a:p>
          <a:p>
            <a:endParaRPr lang="en-US" dirty="0"/>
          </a:p>
        </p:txBody>
      </p:sp>
    </p:spTree>
    <p:extLst>
      <p:ext uri="{BB962C8B-B14F-4D97-AF65-F5344CB8AC3E}">
        <p14:creationId xmlns:p14="http://schemas.microsoft.com/office/powerpoint/2010/main" val="13926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1760-337F-B246-B03C-D998A300D397}"/>
              </a:ext>
            </a:extLst>
          </p:cNvPr>
          <p:cNvSpPr>
            <a:spLocks noGrp="1"/>
          </p:cNvSpPr>
          <p:nvPr>
            <p:ph type="title"/>
          </p:nvPr>
        </p:nvSpPr>
        <p:spPr/>
        <p:txBody>
          <a:bodyPr/>
          <a:lstStyle/>
          <a:p>
            <a:r>
              <a:rPr lang="en-US" dirty="0"/>
              <a:t>Christianity Becoming American</a:t>
            </a:r>
            <a:endParaRPr lang="en-US" sz="2400" dirty="0"/>
          </a:p>
        </p:txBody>
      </p:sp>
      <p:sp>
        <p:nvSpPr>
          <p:cNvPr id="3" name="Content Placeholder 2">
            <a:extLst>
              <a:ext uri="{FF2B5EF4-FFF2-40B4-BE49-F238E27FC236}">
                <a16:creationId xmlns:a16="http://schemas.microsoft.com/office/drawing/2014/main" id="{537272F3-98B5-8C4D-A2E6-2B6EBBE06342}"/>
              </a:ext>
            </a:extLst>
          </p:cNvPr>
          <p:cNvSpPr>
            <a:spLocks noGrp="1"/>
          </p:cNvSpPr>
          <p:nvPr>
            <p:ph idx="1"/>
          </p:nvPr>
        </p:nvSpPr>
        <p:spPr/>
        <p:txBody>
          <a:bodyPr>
            <a:normAutofit/>
          </a:bodyPr>
          <a:lstStyle/>
          <a:p>
            <a:r>
              <a:rPr lang="en-US" dirty="0"/>
              <a:t>Growth of American Protestant churches relative to other institutions</a:t>
            </a:r>
          </a:p>
          <a:p>
            <a:r>
              <a:rPr lang="en-US" dirty="0"/>
              <a:t>Growth of evangelicalism within Protestantism</a:t>
            </a:r>
          </a:p>
          <a:p>
            <a:pPr lvl="1"/>
            <a:r>
              <a:rPr lang="en-US" dirty="0"/>
              <a:t>Rejection of traditional confessions and structures of ecclesial authority</a:t>
            </a:r>
          </a:p>
          <a:p>
            <a:pPr lvl="1"/>
            <a:r>
              <a:rPr lang="en-US" dirty="0"/>
              <a:t>Bible alone as source of religious truth</a:t>
            </a:r>
          </a:p>
          <a:p>
            <a:pPr lvl="1"/>
            <a:r>
              <a:rPr lang="en-US" dirty="0" err="1"/>
              <a:t>Conversionist</a:t>
            </a:r>
            <a:r>
              <a:rPr lang="en-US" dirty="0"/>
              <a:t> soteriology (being “born again”)</a:t>
            </a:r>
          </a:p>
          <a:p>
            <a:r>
              <a:rPr lang="en-US" dirty="0"/>
              <a:t>Christian republicanism: post-Revolutionary synthesis of evangelical theology and commonsense Enlightenment reasoning</a:t>
            </a:r>
          </a:p>
          <a:p>
            <a:pPr marL="0" indent="0" algn="r">
              <a:buNone/>
            </a:pPr>
            <a:r>
              <a:rPr lang="en-US" dirty="0"/>
              <a:t>(Noll 161)</a:t>
            </a:r>
          </a:p>
          <a:p>
            <a:pPr lvl="2"/>
            <a:endParaRPr lang="en-US" dirty="0"/>
          </a:p>
          <a:p>
            <a:endParaRPr lang="en-US" dirty="0"/>
          </a:p>
        </p:txBody>
      </p:sp>
    </p:spTree>
    <p:extLst>
      <p:ext uri="{BB962C8B-B14F-4D97-AF65-F5344CB8AC3E}">
        <p14:creationId xmlns:p14="http://schemas.microsoft.com/office/powerpoint/2010/main" val="160700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8364EE-C2BC-D145-BD2B-E023D35B6E43}"/>
              </a:ext>
            </a:extLst>
          </p:cNvPr>
          <p:cNvPicPr>
            <a:picLocks noChangeAspect="1"/>
          </p:cNvPicPr>
          <p:nvPr/>
        </p:nvPicPr>
        <p:blipFill>
          <a:blip r:embed="rId3"/>
          <a:stretch>
            <a:fillRect/>
          </a:stretch>
        </p:blipFill>
        <p:spPr>
          <a:xfrm>
            <a:off x="1524000" y="0"/>
            <a:ext cx="9144000" cy="6858000"/>
          </a:xfrm>
          <a:prstGeom prst="rect">
            <a:avLst/>
          </a:prstGeom>
        </p:spPr>
      </p:pic>
      <p:sp>
        <p:nvSpPr>
          <p:cNvPr id="6" name="Rectangle 5">
            <a:extLst>
              <a:ext uri="{FF2B5EF4-FFF2-40B4-BE49-F238E27FC236}">
                <a16:creationId xmlns:a16="http://schemas.microsoft.com/office/drawing/2014/main" id="{8CC14DE0-DACE-F84C-A50B-C599519B1C21}"/>
              </a:ext>
            </a:extLst>
          </p:cNvPr>
          <p:cNvSpPr/>
          <p:nvPr/>
        </p:nvSpPr>
        <p:spPr>
          <a:xfrm>
            <a:off x="2002971" y="4789714"/>
            <a:ext cx="8186058" cy="362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45883A-171A-D82E-1E5D-4FA368F63345}"/>
              </a:ext>
            </a:extLst>
          </p:cNvPr>
          <p:cNvSpPr txBox="1"/>
          <p:nvPr/>
        </p:nvSpPr>
        <p:spPr>
          <a:xfrm>
            <a:off x="10861964" y="6472443"/>
            <a:ext cx="1080655" cy="369332"/>
          </a:xfrm>
          <a:prstGeom prst="rect">
            <a:avLst/>
          </a:prstGeom>
          <a:noFill/>
        </p:spPr>
        <p:txBody>
          <a:bodyPr wrap="square">
            <a:spAutoFit/>
          </a:bodyPr>
          <a:lstStyle/>
          <a:p>
            <a:r>
              <a:rPr lang="en-US" dirty="0"/>
              <a:t>Noll, 162</a:t>
            </a:r>
          </a:p>
        </p:txBody>
      </p:sp>
    </p:spTree>
    <p:extLst>
      <p:ext uri="{BB962C8B-B14F-4D97-AF65-F5344CB8AC3E}">
        <p14:creationId xmlns:p14="http://schemas.microsoft.com/office/powerpoint/2010/main" val="246008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33262-5F98-0B40-82F1-59A6D3171153}"/>
              </a:ext>
            </a:extLst>
          </p:cNvPr>
          <p:cNvPicPr>
            <a:picLocks noChangeAspect="1"/>
          </p:cNvPicPr>
          <p:nvPr/>
        </p:nvPicPr>
        <p:blipFill>
          <a:blip r:embed="rId3"/>
          <a:stretch>
            <a:fillRect/>
          </a:stretch>
        </p:blipFill>
        <p:spPr>
          <a:xfrm>
            <a:off x="1680882" y="0"/>
            <a:ext cx="8830235" cy="6858000"/>
          </a:xfrm>
          <a:prstGeom prst="rect">
            <a:avLst/>
          </a:prstGeom>
        </p:spPr>
      </p:pic>
      <p:sp>
        <p:nvSpPr>
          <p:cNvPr id="4" name="Rectangle 3">
            <a:extLst>
              <a:ext uri="{FF2B5EF4-FFF2-40B4-BE49-F238E27FC236}">
                <a16:creationId xmlns:a16="http://schemas.microsoft.com/office/drawing/2014/main" id="{B00244DE-5A3D-6542-B28B-B87272595FB8}"/>
              </a:ext>
            </a:extLst>
          </p:cNvPr>
          <p:cNvSpPr/>
          <p:nvPr/>
        </p:nvSpPr>
        <p:spPr>
          <a:xfrm>
            <a:off x="2133600" y="1524000"/>
            <a:ext cx="7765143" cy="377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87B9F3-EDC6-B822-F2B7-3DC6645C93FC}"/>
              </a:ext>
            </a:extLst>
          </p:cNvPr>
          <p:cNvSpPr txBox="1"/>
          <p:nvPr/>
        </p:nvSpPr>
        <p:spPr>
          <a:xfrm>
            <a:off x="10764982" y="6466628"/>
            <a:ext cx="1122218" cy="369332"/>
          </a:xfrm>
          <a:prstGeom prst="rect">
            <a:avLst/>
          </a:prstGeom>
          <a:noFill/>
        </p:spPr>
        <p:txBody>
          <a:bodyPr wrap="square">
            <a:spAutoFit/>
          </a:bodyPr>
          <a:lstStyle/>
          <a:p>
            <a:r>
              <a:rPr lang="en-US" dirty="0"/>
              <a:t>Noll, 166</a:t>
            </a:r>
          </a:p>
        </p:txBody>
      </p:sp>
    </p:spTree>
    <p:extLst>
      <p:ext uri="{BB962C8B-B14F-4D97-AF65-F5344CB8AC3E}">
        <p14:creationId xmlns:p14="http://schemas.microsoft.com/office/powerpoint/2010/main" val="296955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E59F-D39C-B84E-96AE-9D83945EF014}"/>
              </a:ext>
            </a:extLst>
          </p:cNvPr>
          <p:cNvSpPr>
            <a:spLocks noGrp="1"/>
          </p:cNvSpPr>
          <p:nvPr>
            <p:ph type="title"/>
          </p:nvPr>
        </p:nvSpPr>
        <p:spPr/>
        <p:txBody>
          <a:bodyPr/>
          <a:lstStyle/>
          <a:p>
            <a:r>
              <a:rPr lang="en-US" dirty="0"/>
              <a:t>Denominationalism</a:t>
            </a:r>
          </a:p>
        </p:txBody>
      </p:sp>
      <p:sp>
        <p:nvSpPr>
          <p:cNvPr id="3" name="Content Placeholder 2">
            <a:extLst>
              <a:ext uri="{FF2B5EF4-FFF2-40B4-BE49-F238E27FC236}">
                <a16:creationId xmlns:a16="http://schemas.microsoft.com/office/drawing/2014/main" id="{3CDA49D2-F046-B441-9EDB-05EE73D303C6}"/>
              </a:ext>
            </a:extLst>
          </p:cNvPr>
          <p:cNvSpPr>
            <a:spLocks noGrp="1"/>
          </p:cNvSpPr>
          <p:nvPr>
            <p:ph idx="1"/>
          </p:nvPr>
        </p:nvSpPr>
        <p:spPr>
          <a:xfrm>
            <a:off x="838200" y="1538514"/>
            <a:ext cx="10515600" cy="4963886"/>
          </a:xfrm>
        </p:spPr>
        <p:txBody>
          <a:bodyPr>
            <a:normAutofit/>
          </a:bodyPr>
          <a:lstStyle/>
          <a:p>
            <a:r>
              <a:rPr lang="en-US" dirty="0"/>
              <a:t>Denomination: a voluntary, self-organizing, and self-perpetuating religious organization (Richey 95)</a:t>
            </a:r>
          </a:p>
          <a:p>
            <a:r>
              <a:rPr lang="en-US" dirty="0"/>
              <a:t>Product of Enlightenment modernity</a:t>
            </a:r>
          </a:p>
          <a:p>
            <a:pPr lvl="1"/>
            <a:r>
              <a:rPr lang="en-US" dirty="0"/>
              <a:t>Increasing religious pluralism</a:t>
            </a:r>
          </a:p>
          <a:p>
            <a:pPr lvl="1"/>
            <a:r>
              <a:rPr lang="en-US" dirty="0"/>
              <a:t>Free market capitalism</a:t>
            </a:r>
          </a:p>
          <a:p>
            <a:pPr lvl="1"/>
            <a:r>
              <a:rPr lang="en-US" dirty="0"/>
              <a:t>Printing press and the marketplace of ideas</a:t>
            </a:r>
          </a:p>
          <a:p>
            <a:pPr lvl="1"/>
            <a:r>
              <a:rPr lang="en-US" dirty="0"/>
              <a:t>Political parties and voluntary associations</a:t>
            </a:r>
          </a:p>
          <a:p>
            <a:pPr lvl="1"/>
            <a:r>
              <a:rPr lang="en-US" dirty="0"/>
              <a:t>Egalitarianism and disestablishment</a:t>
            </a:r>
          </a:p>
          <a:p>
            <a:r>
              <a:rPr lang="en-US" dirty="0"/>
              <a:t>Also influenced by the egalitarian impulses of revivalism (the “democratization of American Christianity”)</a:t>
            </a:r>
          </a:p>
        </p:txBody>
      </p:sp>
    </p:spTree>
    <p:extLst>
      <p:ext uri="{BB962C8B-B14F-4D97-AF65-F5344CB8AC3E}">
        <p14:creationId xmlns:p14="http://schemas.microsoft.com/office/powerpoint/2010/main" val="55896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8304-78E4-9047-9903-3D107D0A86C0}"/>
              </a:ext>
            </a:extLst>
          </p:cNvPr>
          <p:cNvSpPr>
            <a:spLocks noGrp="1"/>
          </p:cNvSpPr>
          <p:nvPr>
            <p:ph type="title"/>
          </p:nvPr>
        </p:nvSpPr>
        <p:spPr/>
        <p:txBody>
          <a:bodyPr/>
          <a:lstStyle/>
          <a:p>
            <a:r>
              <a:rPr lang="en-US" dirty="0"/>
              <a:t>Revivalism – Contexts</a:t>
            </a:r>
          </a:p>
        </p:txBody>
      </p:sp>
      <p:sp>
        <p:nvSpPr>
          <p:cNvPr id="3" name="Content Placeholder 2">
            <a:extLst>
              <a:ext uri="{FF2B5EF4-FFF2-40B4-BE49-F238E27FC236}">
                <a16:creationId xmlns:a16="http://schemas.microsoft.com/office/drawing/2014/main" id="{A9C31B1F-03A4-BB4C-B8D6-7F5A9A44B8E5}"/>
              </a:ext>
            </a:extLst>
          </p:cNvPr>
          <p:cNvSpPr>
            <a:spLocks noGrp="1"/>
          </p:cNvSpPr>
          <p:nvPr>
            <p:ph idx="1"/>
          </p:nvPr>
        </p:nvSpPr>
        <p:spPr>
          <a:xfrm>
            <a:off x="838200" y="1825625"/>
            <a:ext cx="10515600" cy="4351338"/>
          </a:xfrm>
        </p:spPr>
        <p:txBody>
          <a:bodyPr>
            <a:normAutofit lnSpcReduction="10000"/>
          </a:bodyPr>
          <a:lstStyle/>
          <a:p>
            <a:r>
              <a:rPr lang="en-US" dirty="0"/>
              <a:t>“Second Great Awakening” (1790s to 1830s)</a:t>
            </a:r>
          </a:p>
          <a:p>
            <a:pPr lvl="1"/>
            <a:r>
              <a:rPr lang="en-US" dirty="0"/>
              <a:t>Widespread evangelical religious fervor</a:t>
            </a:r>
          </a:p>
          <a:p>
            <a:pPr lvl="1"/>
            <a:r>
              <a:rPr lang="en-US" dirty="0"/>
              <a:t>Comes after relative decline during Revolutionary period</a:t>
            </a:r>
          </a:p>
          <a:p>
            <a:pPr lvl="1"/>
            <a:r>
              <a:rPr lang="en-US" dirty="0"/>
              <a:t>Genetically connected to “First Great Awakening” (early 1700s) but with key distinctives</a:t>
            </a:r>
          </a:p>
          <a:p>
            <a:r>
              <a:rPr lang="en-US" dirty="0"/>
              <a:t>Methodist and Baptist Arminian theology of salvation </a:t>
            </a:r>
          </a:p>
          <a:p>
            <a:pPr lvl="1"/>
            <a:r>
              <a:rPr lang="en-US" dirty="0"/>
              <a:t>Anti-Calvinist—rejected limited atonement, unconditional election, and eternal perseverance</a:t>
            </a:r>
          </a:p>
          <a:p>
            <a:pPr lvl="1"/>
            <a:r>
              <a:rPr lang="en-US" i="1" dirty="0"/>
              <a:t>Sola gratia  </a:t>
            </a:r>
            <a:r>
              <a:rPr lang="en-US" dirty="0"/>
              <a:t>but more allowance for free will</a:t>
            </a:r>
          </a:p>
          <a:p>
            <a:pPr lvl="1"/>
            <a:r>
              <a:rPr lang="en-US" dirty="0"/>
              <a:t>Individual conversion (being “born again”)</a:t>
            </a:r>
          </a:p>
          <a:p>
            <a:r>
              <a:rPr lang="en-US" dirty="0"/>
              <a:t>Increasingly populist and anti-intellectual (McClymond 313-5)</a:t>
            </a:r>
          </a:p>
        </p:txBody>
      </p:sp>
    </p:spTree>
    <p:extLst>
      <p:ext uri="{BB962C8B-B14F-4D97-AF65-F5344CB8AC3E}">
        <p14:creationId xmlns:p14="http://schemas.microsoft.com/office/powerpoint/2010/main" val="184707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35E9-4239-3F4C-A6DF-C11C23A08856}"/>
              </a:ext>
            </a:extLst>
          </p:cNvPr>
          <p:cNvSpPr>
            <a:spLocks noGrp="1"/>
          </p:cNvSpPr>
          <p:nvPr>
            <p:ph type="title"/>
          </p:nvPr>
        </p:nvSpPr>
        <p:spPr/>
        <p:txBody>
          <a:bodyPr/>
          <a:lstStyle/>
          <a:p>
            <a:r>
              <a:rPr lang="en-US" dirty="0"/>
              <a:t>Revivalism – Characteristics</a:t>
            </a:r>
          </a:p>
        </p:txBody>
      </p:sp>
      <p:sp>
        <p:nvSpPr>
          <p:cNvPr id="3" name="Content Placeholder 2">
            <a:extLst>
              <a:ext uri="{FF2B5EF4-FFF2-40B4-BE49-F238E27FC236}">
                <a16:creationId xmlns:a16="http://schemas.microsoft.com/office/drawing/2014/main" id="{8AD1531F-A9EB-6941-B489-3EC81AFE0AE5}"/>
              </a:ext>
            </a:extLst>
          </p:cNvPr>
          <p:cNvSpPr>
            <a:spLocks noGrp="1"/>
          </p:cNvSpPr>
          <p:nvPr>
            <p:ph idx="1"/>
          </p:nvPr>
        </p:nvSpPr>
        <p:spPr/>
        <p:txBody>
          <a:bodyPr>
            <a:normAutofit fontScale="92500" lnSpcReduction="20000"/>
          </a:bodyPr>
          <a:lstStyle/>
          <a:p>
            <a:r>
              <a:rPr lang="en-US" dirty="0"/>
              <a:t>Intensified experience</a:t>
            </a:r>
          </a:p>
          <a:p>
            <a:r>
              <a:rPr lang="en-US" dirty="0"/>
              <a:t>Bodily manifestations—weeping, shouting, fainting, dancing</a:t>
            </a:r>
          </a:p>
          <a:p>
            <a:r>
              <a:rPr lang="en-US" dirty="0"/>
              <a:t>Extraordinary occurrences—visions, healings, revelations</a:t>
            </a:r>
          </a:p>
          <a:p>
            <a:r>
              <a:rPr lang="en-US" dirty="0"/>
              <a:t>Issues of spiritual discernment—tension over how to interpret signs </a:t>
            </a:r>
          </a:p>
          <a:p>
            <a:r>
              <a:rPr lang="en-US" dirty="0"/>
              <a:t>Issues of lay or clerical authority—how much weight to give a private revelation, especially if it conflicts with established teaching?</a:t>
            </a:r>
          </a:p>
          <a:p>
            <a:r>
              <a:rPr lang="en-US" dirty="0"/>
              <a:t>Conflict and division in church community—new movements/denominations and splits within denominations</a:t>
            </a:r>
          </a:p>
          <a:p>
            <a:r>
              <a:rPr lang="en-US" dirty="0"/>
              <a:t>Emergence of new associations, organizations, and institutions—“</a:t>
            </a:r>
            <a:r>
              <a:rPr lang="en-US" dirty="0" err="1"/>
              <a:t>transdenominational</a:t>
            </a:r>
            <a:r>
              <a:rPr lang="en-US" dirty="0"/>
              <a:t> Evangelicalism”</a:t>
            </a:r>
          </a:p>
          <a:p>
            <a:pPr marL="0" indent="0" algn="r">
              <a:buNone/>
            </a:pPr>
            <a:r>
              <a:rPr lang="en-US" dirty="0"/>
              <a:t>(McClymond 311-2)</a:t>
            </a:r>
          </a:p>
          <a:p>
            <a:endParaRPr lang="en-US" dirty="0"/>
          </a:p>
        </p:txBody>
      </p:sp>
    </p:spTree>
    <p:extLst>
      <p:ext uri="{BB962C8B-B14F-4D97-AF65-F5344CB8AC3E}">
        <p14:creationId xmlns:p14="http://schemas.microsoft.com/office/powerpoint/2010/main" val="283180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00A3-7289-6042-84D9-19F4A8972A20}"/>
              </a:ext>
            </a:extLst>
          </p:cNvPr>
          <p:cNvSpPr>
            <a:spLocks noGrp="1"/>
          </p:cNvSpPr>
          <p:nvPr>
            <p:ph type="title"/>
          </p:nvPr>
        </p:nvSpPr>
        <p:spPr/>
        <p:txBody>
          <a:bodyPr/>
          <a:lstStyle/>
          <a:p>
            <a:r>
              <a:rPr lang="en-US" dirty="0"/>
              <a:t>Revivalism – Methods</a:t>
            </a:r>
          </a:p>
        </p:txBody>
      </p:sp>
      <p:sp>
        <p:nvSpPr>
          <p:cNvPr id="3" name="Content Placeholder 2">
            <a:extLst>
              <a:ext uri="{FF2B5EF4-FFF2-40B4-BE49-F238E27FC236}">
                <a16:creationId xmlns:a16="http://schemas.microsoft.com/office/drawing/2014/main" id="{3F39EFD7-AD4B-6147-907C-313BFFC19E63}"/>
              </a:ext>
            </a:extLst>
          </p:cNvPr>
          <p:cNvSpPr>
            <a:spLocks noGrp="1"/>
          </p:cNvSpPr>
          <p:nvPr>
            <p:ph idx="1"/>
          </p:nvPr>
        </p:nvSpPr>
        <p:spPr>
          <a:xfrm>
            <a:off x="838200" y="1564366"/>
            <a:ext cx="10515600" cy="4836433"/>
          </a:xfrm>
        </p:spPr>
        <p:txBody>
          <a:bodyPr>
            <a:normAutofit fontScale="85000" lnSpcReduction="10000"/>
          </a:bodyPr>
          <a:lstStyle/>
          <a:p>
            <a:r>
              <a:rPr lang="en-US" dirty="0"/>
              <a:t>Frontier camp meetings (“field preaching”)</a:t>
            </a:r>
          </a:p>
          <a:p>
            <a:pPr lvl="1"/>
            <a:r>
              <a:rPr lang="en-US" dirty="0"/>
              <a:t>Open-air meetings characterized by mass conversion and religious experiences </a:t>
            </a:r>
          </a:p>
          <a:p>
            <a:pPr lvl="1"/>
            <a:r>
              <a:rPr lang="en-US" dirty="0"/>
              <a:t>1801 Cane Ridge Revival in Kentucky considered foundational</a:t>
            </a:r>
          </a:p>
          <a:p>
            <a:r>
              <a:rPr lang="en-US" dirty="0"/>
              <a:t>Circuit-riding folk preachers</a:t>
            </a:r>
          </a:p>
          <a:p>
            <a:pPr lvl="1"/>
            <a:r>
              <a:rPr lang="en-US" dirty="0"/>
              <a:t>“Marginally educated ministers preached extempore to illiterate audiences, leaving no record of their sermons or work in the field. Camps of thousands dismantled in the early dawn, leaving little in their wake but the embers of campfires, fields trampled by African American ‘‘ring shouts’’ and the paroxysms of anguish and joy of prostrate penitents, and the contrite hearts of local supplicants newly 'slain’ by the word.” (Jackson 416)</a:t>
            </a:r>
          </a:p>
          <a:p>
            <a:r>
              <a:rPr lang="en-US" dirty="0"/>
              <a:t>Sensational preaching</a:t>
            </a:r>
          </a:p>
          <a:p>
            <a:pPr lvl="1"/>
            <a:r>
              <a:rPr lang="en-US" dirty="0"/>
              <a:t>Drew on gothic literary traditions to describe hell</a:t>
            </a:r>
          </a:p>
          <a:p>
            <a:pPr lvl="1"/>
            <a:r>
              <a:rPr lang="en-US" dirty="0"/>
              <a:t>“Ministers and exhorters seemed locked into a contest to out do each other in the number of souls they slew with words. In vivid images depicting the eternal anguish of hell, ministers scorched the ears of their parishioners with the hot hail of fire and brimstone” (Jackson 417-8).</a:t>
            </a:r>
          </a:p>
          <a:p>
            <a:pPr lvl="1"/>
            <a:r>
              <a:rPr lang="en-US" dirty="0"/>
              <a:t>Emphasized power of language to move individual and effect conversion</a:t>
            </a:r>
          </a:p>
          <a:p>
            <a:pPr lvl="1"/>
            <a:endParaRPr lang="en-US" dirty="0"/>
          </a:p>
        </p:txBody>
      </p:sp>
    </p:spTree>
    <p:extLst>
      <p:ext uri="{BB962C8B-B14F-4D97-AF65-F5344CB8AC3E}">
        <p14:creationId xmlns:p14="http://schemas.microsoft.com/office/powerpoint/2010/main" val="4275651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FB6422EBF7634CBAB2A55ADB4F2ED2" ma:contentTypeVersion="43" ma:contentTypeDescription="Create a new document." ma:contentTypeScope="" ma:versionID="a773836fb8134d6a735b88f0398a07f2">
  <xsd:schema xmlns:xsd="http://www.w3.org/2001/XMLSchema" xmlns:xs="http://www.w3.org/2001/XMLSchema" xmlns:p="http://schemas.microsoft.com/office/2006/metadata/properties" xmlns:ns2="b9bee50d-875b-4759-8e1d-76bbcb290450" xmlns:ns3="2c82257d-e105-4b6a-b475-c4f4d906a6f0" targetNamespace="http://schemas.microsoft.com/office/2006/metadata/properties" ma:root="true" ma:fieldsID="9d9f8ac58be424c675553d22359a0758" ns2:_="" ns3:_="">
    <xsd:import namespace="b9bee50d-875b-4759-8e1d-76bbcb290450"/>
    <xsd:import namespace="2c82257d-e105-4b6a-b475-c4f4d906a6f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Has_Leaders_Only_SectionGroup" minOccurs="0"/>
                <xsd:element ref="ns2:Teams_Channel_Section_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ee50d-875b-4759-8e1d-76bbcb290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Leaders" ma:index="3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nvited_Leaders" ma:index="42" nillable="true" ma:displayName="Invited Leaders" ma:internalName="Invited_Leaders">
      <xsd:simpleType>
        <xsd:restriction base="dms:Note">
          <xsd:maxLength value="255"/>
        </xsd:restriction>
      </xsd:simpleType>
    </xsd:element>
    <xsd:element name="Invited_Members" ma:index="43" nillable="true" ma:displayName="Invited Members" ma:internalName="Invited_Members">
      <xsd:simpleType>
        <xsd:restriction base="dms:Note">
          <xsd:maxLength value="255"/>
        </xsd:restriction>
      </xsd:simpleType>
    </xsd:element>
    <xsd:element name="Has_Leaders_Only_SectionGroup" ma:index="44" nillable="true" ma:displayName="Has Leaders Only SectionGroup" ma:internalName="Has_Leaders_Only_SectionGroup">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613a1336-d8c2-486c-a1b2-2894c116575b" ma:termSetId="09814cd3-568e-fe90-9814-8d621ff8fb84" ma:anchorId="fba54fb3-c3e1-fe81-a776-ca4b69148c4d" ma:open="true" ma:isKeyword="false">
      <xsd:complexType>
        <xsd:sequence>
          <xsd:element ref="pc:Terms" minOccurs="0" maxOccurs="1"/>
        </xsd:sequence>
      </xsd:complex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82257d-e105-4b6a-b475-c4f4d906a6f0"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element name="TaxCatchAll" ma:index="48" nillable="true" ma:displayName="Taxonomy Catch All Column" ma:hidden="true" ma:list="{3fe8de36-3b49-4e64-8498-c56c54ac6d43}" ma:internalName="TaxCatchAll" ma:showField="CatchAllData" ma:web="2c82257d-e105-4b6a-b475-c4f4d906a6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51E5ED-C22E-4112-A970-3038DBB21478}">
  <ds:schemaRefs>
    <ds:schemaRef ds:uri="http://schemas.microsoft.com/sharepoint/v3/contenttype/forms"/>
  </ds:schemaRefs>
</ds:datastoreItem>
</file>

<file path=customXml/itemProps2.xml><?xml version="1.0" encoding="utf-8"?>
<ds:datastoreItem xmlns:ds="http://schemas.openxmlformats.org/officeDocument/2006/customXml" ds:itemID="{DAC19E8B-3CF0-44FF-81F1-A5D66FB94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ee50d-875b-4759-8e1d-76bbcb290450"/>
    <ds:schemaRef ds:uri="2c82257d-e105-4b6a-b475-c4f4d906a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1891</TotalTime>
  <Words>1742</Words>
  <Application>Microsoft Office PowerPoint</Application>
  <PresentationFormat>Widescreen</PresentationFormat>
  <Paragraphs>103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Emergence of American Christianity</vt:lpstr>
      <vt:lpstr>Changes in 19th-Century Protestantism</vt:lpstr>
      <vt:lpstr>Christianity Becoming American</vt:lpstr>
      <vt:lpstr>PowerPoint Presentation</vt:lpstr>
      <vt:lpstr>PowerPoint Presentation</vt:lpstr>
      <vt:lpstr>Denominationalism</vt:lpstr>
      <vt:lpstr>Revivalism – Contexts</vt:lpstr>
      <vt:lpstr>Revivalism – Characteristics</vt:lpstr>
      <vt:lpstr>Revivalism – Methods</vt:lpstr>
      <vt:lpstr>PowerPoint Presentation</vt:lpstr>
      <vt:lpstr>PowerPoint Presentation</vt:lpstr>
      <vt:lpstr>PowerPoint Presentation</vt:lpstr>
      <vt:lpstr>PowerPoint Presentation</vt:lpstr>
      <vt:lpstr>PowerPoint Presentation</vt:lpstr>
      <vt:lpstr>Peter Cartwright, “The Backwoods Preacher”</vt:lpstr>
      <vt:lpstr>Contemporary vestiges and manifestations</vt:lpstr>
      <vt:lpstr>References and research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Emergence of American Christianity</dc:title>
  <dc:creator>Joshua Nisley</dc:creator>
  <cp:lastModifiedBy>Josh Nisley</cp:lastModifiedBy>
  <cp:revision>29</cp:revision>
  <cp:lastPrinted>2019-11-13T18:50:08Z</cp:lastPrinted>
  <dcterms:created xsi:type="dcterms:W3CDTF">2019-11-12T14:46:32Z</dcterms:created>
  <dcterms:modified xsi:type="dcterms:W3CDTF">2023-01-16T18:41:38Z</dcterms:modified>
</cp:coreProperties>
</file>