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AB3"/>
    <a:srgbClr val="FFCA08"/>
    <a:srgbClr val="549E39"/>
    <a:srgbClr val="A53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0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4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3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5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2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0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97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1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3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9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46006-6C1D-42F5-9620-A90E994D1B7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7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B46AD0-3137-478E-A862-0D66DEF44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501108"/>
              </p:ext>
            </p:extLst>
          </p:nvPr>
        </p:nvGraphicFramePr>
        <p:xfrm>
          <a:off x="228600" y="321236"/>
          <a:ext cx="7315200" cy="877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81272984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317055219"/>
                    </a:ext>
                  </a:extLst>
                </a:gridCol>
              </a:tblGrid>
              <a:tr h="109728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84503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089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219383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111685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185399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752274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66115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22569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838B046-ECC6-479C-867C-2E9AC1721BAA}"/>
              </a:ext>
            </a:extLst>
          </p:cNvPr>
          <p:cNvSpPr/>
          <p:nvPr/>
        </p:nvSpPr>
        <p:spPr>
          <a:xfrm>
            <a:off x="368300" y="4572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95CCF-DF63-4EF1-8C87-2C1D22EE3092}"/>
              </a:ext>
            </a:extLst>
          </p:cNvPr>
          <p:cNvSpPr/>
          <p:nvPr/>
        </p:nvSpPr>
        <p:spPr>
          <a:xfrm>
            <a:off x="368300" y="15494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263CDA-9DAD-4220-A085-A045D67B7DEF}"/>
              </a:ext>
            </a:extLst>
          </p:cNvPr>
          <p:cNvSpPr/>
          <p:nvPr/>
        </p:nvSpPr>
        <p:spPr>
          <a:xfrm>
            <a:off x="368300" y="26416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132B40-7A50-43BA-9A03-2E3993C35DBE}"/>
              </a:ext>
            </a:extLst>
          </p:cNvPr>
          <p:cNvSpPr/>
          <p:nvPr/>
        </p:nvSpPr>
        <p:spPr>
          <a:xfrm>
            <a:off x="368300" y="37338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838D3-FD94-4D99-A3C6-2EB94548EF5C}"/>
              </a:ext>
            </a:extLst>
          </p:cNvPr>
          <p:cNvSpPr/>
          <p:nvPr/>
        </p:nvSpPr>
        <p:spPr>
          <a:xfrm>
            <a:off x="368300" y="48387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6B4D41-6671-436E-AC69-5F8D635E7747}"/>
              </a:ext>
            </a:extLst>
          </p:cNvPr>
          <p:cNvSpPr/>
          <p:nvPr/>
        </p:nvSpPr>
        <p:spPr>
          <a:xfrm>
            <a:off x="368300" y="59309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8A8006-99E1-4331-84BA-43CBC57E6131}"/>
              </a:ext>
            </a:extLst>
          </p:cNvPr>
          <p:cNvSpPr/>
          <p:nvPr/>
        </p:nvSpPr>
        <p:spPr>
          <a:xfrm>
            <a:off x="368300" y="70231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37E46E-38F7-40FF-96BB-FF3394FF0ADD}"/>
              </a:ext>
            </a:extLst>
          </p:cNvPr>
          <p:cNvSpPr/>
          <p:nvPr/>
        </p:nvSpPr>
        <p:spPr>
          <a:xfrm>
            <a:off x="368300" y="81153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D8B0CF-1047-4312-81CD-1403AC602E86}"/>
              </a:ext>
            </a:extLst>
          </p:cNvPr>
          <p:cNvSpPr/>
          <p:nvPr/>
        </p:nvSpPr>
        <p:spPr>
          <a:xfrm>
            <a:off x="4008122" y="4572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B60CE1-AA5B-4C47-A24B-BA9B4E74FEB7}"/>
              </a:ext>
            </a:extLst>
          </p:cNvPr>
          <p:cNvSpPr/>
          <p:nvPr/>
        </p:nvSpPr>
        <p:spPr>
          <a:xfrm>
            <a:off x="4008122" y="15494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E47FA0-779F-449E-BE50-5AB4D4F16BD5}"/>
              </a:ext>
            </a:extLst>
          </p:cNvPr>
          <p:cNvSpPr/>
          <p:nvPr/>
        </p:nvSpPr>
        <p:spPr>
          <a:xfrm>
            <a:off x="4008122" y="26416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2A284-D1FE-4132-A83A-93A3F8F1ECE0}"/>
              </a:ext>
            </a:extLst>
          </p:cNvPr>
          <p:cNvSpPr/>
          <p:nvPr/>
        </p:nvSpPr>
        <p:spPr>
          <a:xfrm>
            <a:off x="4008122" y="37338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41B6D6-E632-42C1-9C58-040B31E143E6}"/>
              </a:ext>
            </a:extLst>
          </p:cNvPr>
          <p:cNvSpPr/>
          <p:nvPr/>
        </p:nvSpPr>
        <p:spPr>
          <a:xfrm>
            <a:off x="4008122" y="48387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B615EA5-B67B-463A-8E2B-E8E82C539DB7}"/>
              </a:ext>
            </a:extLst>
          </p:cNvPr>
          <p:cNvSpPr/>
          <p:nvPr/>
        </p:nvSpPr>
        <p:spPr>
          <a:xfrm>
            <a:off x="4008122" y="59309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E2441F-4948-408A-983F-6571438DBDCF}"/>
              </a:ext>
            </a:extLst>
          </p:cNvPr>
          <p:cNvSpPr/>
          <p:nvPr/>
        </p:nvSpPr>
        <p:spPr>
          <a:xfrm>
            <a:off x="4008122" y="70231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E5041DF-776D-4410-B137-574213E0CD1C}"/>
              </a:ext>
            </a:extLst>
          </p:cNvPr>
          <p:cNvSpPr/>
          <p:nvPr/>
        </p:nvSpPr>
        <p:spPr>
          <a:xfrm>
            <a:off x="4008122" y="81153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2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B46AD0-3137-478E-A862-0D66DEF44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593723"/>
              </p:ext>
            </p:extLst>
          </p:nvPr>
        </p:nvGraphicFramePr>
        <p:xfrm>
          <a:off x="228600" y="321236"/>
          <a:ext cx="7315200" cy="877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81272984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317055219"/>
                    </a:ext>
                  </a:extLst>
                </a:gridCol>
              </a:tblGrid>
              <a:tr h="109728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84503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089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219383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111685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185399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752274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66115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22569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838B046-ECC6-479C-867C-2E9AC1721BAA}"/>
              </a:ext>
            </a:extLst>
          </p:cNvPr>
          <p:cNvSpPr/>
          <p:nvPr/>
        </p:nvSpPr>
        <p:spPr>
          <a:xfrm>
            <a:off x="368300" y="4572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95CCF-DF63-4EF1-8C87-2C1D22EE3092}"/>
              </a:ext>
            </a:extLst>
          </p:cNvPr>
          <p:cNvSpPr/>
          <p:nvPr/>
        </p:nvSpPr>
        <p:spPr>
          <a:xfrm>
            <a:off x="368300" y="15494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263CDA-9DAD-4220-A085-A045D67B7DEF}"/>
              </a:ext>
            </a:extLst>
          </p:cNvPr>
          <p:cNvSpPr/>
          <p:nvPr/>
        </p:nvSpPr>
        <p:spPr>
          <a:xfrm>
            <a:off x="368300" y="26416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132B40-7A50-43BA-9A03-2E3993C35DBE}"/>
              </a:ext>
            </a:extLst>
          </p:cNvPr>
          <p:cNvSpPr/>
          <p:nvPr/>
        </p:nvSpPr>
        <p:spPr>
          <a:xfrm>
            <a:off x="368300" y="37338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838D3-FD94-4D99-A3C6-2EB94548EF5C}"/>
              </a:ext>
            </a:extLst>
          </p:cNvPr>
          <p:cNvSpPr/>
          <p:nvPr/>
        </p:nvSpPr>
        <p:spPr>
          <a:xfrm>
            <a:off x="368300" y="48387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6B4D41-6671-436E-AC69-5F8D635E7747}"/>
              </a:ext>
            </a:extLst>
          </p:cNvPr>
          <p:cNvSpPr/>
          <p:nvPr/>
        </p:nvSpPr>
        <p:spPr>
          <a:xfrm>
            <a:off x="368300" y="59309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8A8006-99E1-4331-84BA-43CBC57E6131}"/>
              </a:ext>
            </a:extLst>
          </p:cNvPr>
          <p:cNvSpPr/>
          <p:nvPr/>
        </p:nvSpPr>
        <p:spPr>
          <a:xfrm>
            <a:off x="368300" y="70231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37E46E-38F7-40FF-96BB-FF3394FF0ADD}"/>
              </a:ext>
            </a:extLst>
          </p:cNvPr>
          <p:cNvSpPr/>
          <p:nvPr/>
        </p:nvSpPr>
        <p:spPr>
          <a:xfrm>
            <a:off x="368300" y="81153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D8B0CF-1047-4312-81CD-1403AC602E86}"/>
              </a:ext>
            </a:extLst>
          </p:cNvPr>
          <p:cNvSpPr/>
          <p:nvPr/>
        </p:nvSpPr>
        <p:spPr>
          <a:xfrm>
            <a:off x="4008122" y="4572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B60CE1-AA5B-4C47-A24B-BA9B4E74FEB7}"/>
              </a:ext>
            </a:extLst>
          </p:cNvPr>
          <p:cNvSpPr/>
          <p:nvPr/>
        </p:nvSpPr>
        <p:spPr>
          <a:xfrm>
            <a:off x="4008122" y="15494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E47FA0-779F-449E-BE50-5AB4D4F16BD5}"/>
              </a:ext>
            </a:extLst>
          </p:cNvPr>
          <p:cNvSpPr/>
          <p:nvPr/>
        </p:nvSpPr>
        <p:spPr>
          <a:xfrm>
            <a:off x="4008122" y="26416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2A284-D1FE-4132-A83A-93A3F8F1ECE0}"/>
              </a:ext>
            </a:extLst>
          </p:cNvPr>
          <p:cNvSpPr/>
          <p:nvPr/>
        </p:nvSpPr>
        <p:spPr>
          <a:xfrm>
            <a:off x="4008122" y="37338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41B6D6-E632-42C1-9C58-040B31E143E6}"/>
              </a:ext>
            </a:extLst>
          </p:cNvPr>
          <p:cNvSpPr/>
          <p:nvPr/>
        </p:nvSpPr>
        <p:spPr>
          <a:xfrm>
            <a:off x="4008122" y="48387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B615EA5-B67B-463A-8E2B-E8E82C539DB7}"/>
              </a:ext>
            </a:extLst>
          </p:cNvPr>
          <p:cNvSpPr/>
          <p:nvPr/>
        </p:nvSpPr>
        <p:spPr>
          <a:xfrm>
            <a:off x="4008122" y="59309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E2441F-4948-408A-983F-6571438DBDCF}"/>
              </a:ext>
            </a:extLst>
          </p:cNvPr>
          <p:cNvSpPr/>
          <p:nvPr/>
        </p:nvSpPr>
        <p:spPr>
          <a:xfrm>
            <a:off x="4008122" y="70231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E5041DF-776D-4410-B137-574213E0CD1C}"/>
              </a:ext>
            </a:extLst>
          </p:cNvPr>
          <p:cNvSpPr/>
          <p:nvPr/>
        </p:nvSpPr>
        <p:spPr>
          <a:xfrm>
            <a:off x="4008122" y="81153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44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B46AD0-3137-478E-A862-0D66DEF44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25113"/>
              </p:ext>
            </p:extLst>
          </p:nvPr>
        </p:nvGraphicFramePr>
        <p:xfrm>
          <a:off x="228600" y="321236"/>
          <a:ext cx="7315200" cy="877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81272984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317055219"/>
                    </a:ext>
                  </a:extLst>
                </a:gridCol>
              </a:tblGrid>
              <a:tr h="109728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84503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089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219383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111685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185399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752274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66115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22569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838B046-ECC6-479C-867C-2E9AC1721BAA}"/>
              </a:ext>
            </a:extLst>
          </p:cNvPr>
          <p:cNvSpPr/>
          <p:nvPr/>
        </p:nvSpPr>
        <p:spPr>
          <a:xfrm>
            <a:off x="368300" y="4572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95CCF-DF63-4EF1-8C87-2C1D22EE3092}"/>
              </a:ext>
            </a:extLst>
          </p:cNvPr>
          <p:cNvSpPr/>
          <p:nvPr/>
        </p:nvSpPr>
        <p:spPr>
          <a:xfrm>
            <a:off x="368300" y="15494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263CDA-9DAD-4220-A085-A045D67B7DEF}"/>
              </a:ext>
            </a:extLst>
          </p:cNvPr>
          <p:cNvSpPr/>
          <p:nvPr/>
        </p:nvSpPr>
        <p:spPr>
          <a:xfrm>
            <a:off x="368300" y="26416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132B40-7A50-43BA-9A03-2E3993C35DBE}"/>
              </a:ext>
            </a:extLst>
          </p:cNvPr>
          <p:cNvSpPr/>
          <p:nvPr/>
        </p:nvSpPr>
        <p:spPr>
          <a:xfrm>
            <a:off x="368300" y="37338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838D3-FD94-4D99-A3C6-2EB94548EF5C}"/>
              </a:ext>
            </a:extLst>
          </p:cNvPr>
          <p:cNvSpPr/>
          <p:nvPr/>
        </p:nvSpPr>
        <p:spPr>
          <a:xfrm>
            <a:off x="368300" y="48387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6B4D41-6671-436E-AC69-5F8D635E7747}"/>
              </a:ext>
            </a:extLst>
          </p:cNvPr>
          <p:cNvSpPr/>
          <p:nvPr/>
        </p:nvSpPr>
        <p:spPr>
          <a:xfrm>
            <a:off x="368300" y="59309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8A8006-99E1-4331-84BA-43CBC57E6131}"/>
              </a:ext>
            </a:extLst>
          </p:cNvPr>
          <p:cNvSpPr/>
          <p:nvPr/>
        </p:nvSpPr>
        <p:spPr>
          <a:xfrm>
            <a:off x="368300" y="70231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37E46E-38F7-40FF-96BB-FF3394FF0ADD}"/>
              </a:ext>
            </a:extLst>
          </p:cNvPr>
          <p:cNvSpPr/>
          <p:nvPr/>
        </p:nvSpPr>
        <p:spPr>
          <a:xfrm>
            <a:off x="368300" y="81153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D8B0CF-1047-4312-81CD-1403AC602E86}"/>
              </a:ext>
            </a:extLst>
          </p:cNvPr>
          <p:cNvSpPr/>
          <p:nvPr/>
        </p:nvSpPr>
        <p:spPr>
          <a:xfrm>
            <a:off x="4008122" y="4572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B60CE1-AA5B-4C47-A24B-BA9B4E74FEB7}"/>
              </a:ext>
            </a:extLst>
          </p:cNvPr>
          <p:cNvSpPr/>
          <p:nvPr/>
        </p:nvSpPr>
        <p:spPr>
          <a:xfrm>
            <a:off x="4008122" y="15494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E47FA0-779F-449E-BE50-5AB4D4F16BD5}"/>
              </a:ext>
            </a:extLst>
          </p:cNvPr>
          <p:cNvSpPr/>
          <p:nvPr/>
        </p:nvSpPr>
        <p:spPr>
          <a:xfrm>
            <a:off x="4008122" y="26416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2A284-D1FE-4132-A83A-93A3F8F1ECE0}"/>
              </a:ext>
            </a:extLst>
          </p:cNvPr>
          <p:cNvSpPr/>
          <p:nvPr/>
        </p:nvSpPr>
        <p:spPr>
          <a:xfrm>
            <a:off x="4008122" y="37338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41B6D6-E632-42C1-9C58-040B31E143E6}"/>
              </a:ext>
            </a:extLst>
          </p:cNvPr>
          <p:cNvSpPr/>
          <p:nvPr/>
        </p:nvSpPr>
        <p:spPr>
          <a:xfrm>
            <a:off x="4008122" y="48387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B615EA5-B67B-463A-8E2B-E8E82C539DB7}"/>
              </a:ext>
            </a:extLst>
          </p:cNvPr>
          <p:cNvSpPr/>
          <p:nvPr/>
        </p:nvSpPr>
        <p:spPr>
          <a:xfrm>
            <a:off x="4008122" y="59309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E2441F-4948-408A-983F-6571438DBDCF}"/>
              </a:ext>
            </a:extLst>
          </p:cNvPr>
          <p:cNvSpPr/>
          <p:nvPr/>
        </p:nvSpPr>
        <p:spPr>
          <a:xfrm>
            <a:off x="4008122" y="70231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E5041DF-776D-4410-B137-574213E0CD1C}"/>
              </a:ext>
            </a:extLst>
          </p:cNvPr>
          <p:cNvSpPr/>
          <p:nvPr/>
        </p:nvSpPr>
        <p:spPr>
          <a:xfrm>
            <a:off x="4008122" y="81153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70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B46AD0-3137-478E-A862-0D66DEF44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919892"/>
              </p:ext>
            </p:extLst>
          </p:nvPr>
        </p:nvGraphicFramePr>
        <p:xfrm>
          <a:off x="228600" y="321236"/>
          <a:ext cx="7315200" cy="877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81272984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317055219"/>
                    </a:ext>
                  </a:extLst>
                </a:gridCol>
              </a:tblGrid>
              <a:tr h="109728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84503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089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219383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111685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185399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752274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66115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22569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838B046-ECC6-479C-867C-2E9AC1721BAA}"/>
              </a:ext>
            </a:extLst>
          </p:cNvPr>
          <p:cNvSpPr/>
          <p:nvPr/>
        </p:nvSpPr>
        <p:spPr>
          <a:xfrm>
            <a:off x="368300" y="4572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95CCF-DF63-4EF1-8C87-2C1D22EE3092}"/>
              </a:ext>
            </a:extLst>
          </p:cNvPr>
          <p:cNvSpPr/>
          <p:nvPr/>
        </p:nvSpPr>
        <p:spPr>
          <a:xfrm>
            <a:off x="368300" y="15494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263CDA-9DAD-4220-A085-A045D67B7DEF}"/>
              </a:ext>
            </a:extLst>
          </p:cNvPr>
          <p:cNvSpPr/>
          <p:nvPr/>
        </p:nvSpPr>
        <p:spPr>
          <a:xfrm>
            <a:off x="368300" y="26416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132B40-7A50-43BA-9A03-2E3993C35DBE}"/>
              </a:ext>
            </a:extLst>
          </p:cNvPr>
          <p:cNvSpPr/>
          <p:nvPr/>
        </p:nvSpPr>
        <p:spPr>
          <a:xfrm>
            <a:off x="368300" y="37338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838D3-FD94-4D99-A3C6-2EB94548EF5C}"/>
              </a:ext>
            </a:extLst>
          </p:cNvPr>
          <p:cNvSpPr/>
          <p:nvPr/>
        </p:nvSpPr>
        <p:spPr>
          <a:xfrm>
            <a:off x="368300" y="48387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6B4D41-6671-436E-AC69-5F8D635E7747}"/>
              </a:ext>
            </a:extLst>
          </p:cNvPr>
          <p:cNvSpPr/>
          <p:nvPr/>
        </p:nvSpPr>
        <p:spPr>
          <a:xfrm>
            <a:off x="368300" y="59309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8A8006-99E1-4331-84BA-43CBC57E6131}"/>
              </a:ext>
            </a:extLst>
          </p:cNvPr>
          <p:cNvSpPr/>
          <p:nvPr/>
        </p:nvSpPr>
        <p:spPr>
          <a:xfrm>
            <a:off x="368300" y="70231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37E46E-38F7-40FF-96BB-FF3394FF0ADD}"/>
              </a:ext>
            </a:extLst>
          </p:cNvPr>
          <p:cNvSpPr/>
          <p:nvPr/>
        </p:nvSpPr>
        <p:spPr>
          <a:xfrm>
            <a:off x="368300" y="81153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D8B0CF-1047-4312-81CD-1403AC602E86}"/>
              </a:ext>
            </a:extLst>
          </p:cNvPr>
          <p:cNvSpPr/>
          <p:nvPr/>
        </p:nvSpPr>
        <p:spPr>
          <a:xfrm>
            <a:off x="4008122" y="4572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B60CE1-AA5B-4C47-A24B-BA9B4E74FEB7}"/>
              </a:ext>
            </a:extLst>
          </p:cNvPr>
          <p:cNvSpPr/>
          <p:nvPr/>
        </p:nvSpPr>
        <p:spPr>
          <a:xfrm>
            <a:off x="4008122" y="15494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E47FA0-779F-449E-BE50-5AB4D4F16BD5}"/>
              </a:ext>
            </a:extLst>
          </p:cNvPr>
          <p:cNvSpPr/>
          <p:nvPr/>
        </p:nvSpPr>
        <p:spPr>
          <a:xfrm>
            <a:off x="4008122" y="26416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2A284-D1FE-4132-A83A-93A3F8F1ECE0}"/>
              </a:ext>
            </a:extLst>
          </p:cNvPr>
          <p:cNvSpPr/>
          <p:nvPr/>
        </p:nvSpPr>
        <p:spPr>
          <a:xfrm>
            <a:off x="4008122" y="37338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41B6D6-E632-42C1-9C58-040B31E143E6}"/>
              </a:ext>
            </a:extLst>
          </p:cNvPr>
          <p:cNvSpPr/>
          <p:nvPr/>
        </p:nvSpPr>
        <p:spPr>
          <a:xfrm>
            <a:off x="4008122" y="48387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B615EA5-B67B-463A-8E2B-E8E82C539DB7}"/>
              </a:ext>
            </a:extLst>
          </p:cNvPr>
          <p:cNvSpPr/>
          <p:nvPr/>
        </p:nvSpPr>
        <p:spPr>
          <a:xfrm>
            <a:off x="4008122" y="59309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E2441F-4948-408A-983F-6571438DBDCF}"/>
              </a:ext>
            </a:extLst>
          </p:cNvPr>
          <p:cNvSpPr/>
          <p:nvPr/>
        </p:nvSpPr>
        <p:spPr>
          <a:xfrm>
            <a:off x="4008122" y="70231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E5041DF-776D-4410-B137-574213E0CD1C}"/>
              </a:ext>
            </a:extLst>
          </p:cNvPr>
          <p:cNvSpPr/>
          <p:nvPr/>
        </p:nvSpPr>
        <p:spPr>
          <a:xfrm>
            <a:off x="4008122" y="8115300"/>
            <a:ext cx="3383280" cy="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83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Piper Burdge</dc:creator>
  <cp:lastModifiedBy>Piper Burdge</cp:lastModifiedBy>
  <cp:revision>3</cp:revision>
  <cp:lastPrinted>2019-08-07T21:40:17Z</cp:lastPrinted>
  <dcterms:created xsi:type="dcterms:W3CDTF">2019-08-07T21:27:27Z</dcterms:created>
  <dcterms:modified xsi:type="dcterms:W3CDTF">2019-08-07T21:40:32Z</dcterms:modified>
</cp:coreProperties>
</file>