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70" r:id="rId1"/>
    <p:sldMasterId id="2147483671" r:id="rId2"/>
  </p:sldMasterIdLst>
  <p:notesMasterIdLst>
    <p:notesMasterId r:id="rId16"/>
  </p:notes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50" d="100"/>
          <a:sy n="150" d="100"/>
        </p:scale>
        <p:origin x="318" y="1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Shape 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Shape 117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8" name="Shape 11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Shape 17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2" name="Shape 17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Shape 178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9" name="Shape 17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Shape 185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6" name="Shape 18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Shape 19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3" name="Shape 19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Shape 124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5" name="Shape 12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Shape 130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1" name="Shape 13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Shape 135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6" name="Shape 13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Shape 140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1" name="Shape 14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Shape 146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7" name="Shape 14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Shape 15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3" name="Shape 15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Shape 158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9" name="Shape 15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Shape 164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5" name="Shape 16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Shape 11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Shape 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buNone/>
              <a:defRPr/>
            </a:lvl1pPr>
            <a:lvl2pPr lvl="1">
              <a:spcBef>
                <a:spcPts val="0"/>
              </a:spcBef>
              <a:buNone/>
              <a:defRPr/>
            </a:lvl2pPr>
            <a:lvl3pPr lvl="2">
              <a:spcBef>
                <a:spcPts val="0"/>
              </a:spcBef>
              <a:buNone/>
              <a:defRPr/>
            </a:lvl3pPr>
            <a:lvl4pPr lvl="3">
              <a:spcBef>
                <a:spcPts val="0"/>
              </a:spcBef>
              <a:buNone/>
              <a:defRPr/>
            </a:lvl4pPr>
            <a:lvl5pPr lvl="4">
              <a:spcBef>
                <a:spcPts val="0"/>
              </a:spcBef>
              <a:buNone/>
              <a:defRPr/>
            </a:lvl5pPr>
            <a:lvl6pPr lvl="5">
              <a:spcBef>
                <a:spcPts val="0"/>
              </a:spcBef>
              <a:buNone/>
              <a:defRPr/>
            </a:lvl6pPr>
            <a:lvl7pPr lvl="6">
              <a:spcBef>
                <a:spcPts val="0"/>
              </a:spcBef>
              <a:buNone/>
              <a:defRPr/>
            </a:lvl7pPr>
            <a:lvl8pPr lvl="7">
              <a:spcBef>
                <a:spcPts val="0"/>
              </a:spcBef>
              <a:buNone/>
              <a:defRPr/>
            </a:lvl8pPr>
            <a:lvl9pPr lvl="8">
              <a:spcBef>
                <a:spcPts val="0"/>
              </a:spcBef>
              <a:buNone/>
              <a:defRPr/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Shape 45"/>
          <p:cNvSpPr txBox="1">
            <a:spLocks noGrp="1"/>
          </p:cNvSpPr>
          <p:nvPr>
            <p:ph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endParaRPr/>
          </a:p>
        </p:txBody>
      </p:sp>
      <p:sp>
        <p:nvSpPr>
          <p:cNvPr id="46" name="Shape 46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Shape 4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buNone/>
              <a:defRPr/>
            </a:lvl1pPr>
            <a:lvl2pPr lvl="1">
              <a:spcBef>
                <a:spcPts val="0"/>
              </a:spcBef>
              <a:buNone/>
              <a:defRPr/>
            </a:lvl2pPr>
            <a:lvl3pPr lvl="2">
              <a:spcBef>
                <a:spcPts val="0"/>
              </a:spcBef>
              <a:buNone/>
              <a:defRPr/>
            </a:lvl3pPr>
            <a:lvl4pPr lvl="3">
              <a:spcBef>
                <a:spcPts val="0"/>
              </a:spcBef>
              <a:buNone/>
              <a:defRPr/>
            </a:lvl4pPr>
            <a:lvl5pPr lvl="4">
              <a:spcBef>
                <a:spcPts val="0"/>
              </a:spcBef>
              <a:buNone/>
              <a:defRPr/>
            </a:lvl5pPr>
            <a:lvl6pPr lvl="5">
              <a:spcBef>
                <a:spcPts val="0"/>
              </a:spcBef>
              <a:buNone/>
              <a:defRPr/>
            </a:lvl6pPr>
            <a:lvl7pPr lvl="6">
              <a:spcBef>
                <a:spcPts val="0"/>
              </a:spcBef>
              <a:buNone/>
              <a:defRPr/>
            </a:lvl7pPr>
            <a:lvl8pPr lvl="7">
              <a:spcBef>
                <a:spcPts val="0"/>
              </a:spcBef>
              <a:buNone/>
              <a:defRPr/>
            </a:lvl8pPr>
            <a:lvl9pPr lvl="8">
              <a:spcBef>
                <a:spcPts val="0"/>
              </a:spcBef>
              <a:buNone/>
              <a:defRPr/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Shape 4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buNone/>
              <a:defRPr/>
            </a:lvl1pPr>
            <a:lvl2pPr lvl="1">
              <a:spcBef>
                <a:spcPts val="0"/>
              </a:spcBef>
              <a:buNone/>
              <a:defRPr/>
            </a:lvl2pPr>
            <a:lvl3pPr lvl="2">
              <a:spcBef>
                <a:spcPts val="0"/>
              </a:spcBef>
              <a:buNone/>
              <a:defRPr/>
            </a:lvl3pPr>
            <a:lvl4pPr lvl="3">
              <a:spcBef>
                <a:spcPts val="0"/>
              </a:spcBef>
              <a:buNone/>
              <a:defRPr/>
            </a:lvl4pPr>
            <a:lvl5pPr lvl="4">
              <a:spcBef>
                <a:spcPts val="0"/>
              </a:spcBef>
              <a:buNone/>
              <a:defRPr/>
            </a:lvl5pPr>
            <a:lvl6pPr lvl="5">
              <a:spcBef>
                <a:spcPts val="0"/>
              </a:spcBef>
              <a:buNone/>
              <a:defRPr/>
            </a:lvl6pPr>
            <a:lvl7pPr lvl="6">
              <a:spcBef>
                <a:spcPts val="0"/>
              </a:spcBef>
              <a:buNone/>
              <a:defRPr/>
            </a:lvl7pPr>
            <a:lvl8pPr lvl="7">
              <a:spcBef>
                <a:spcPts val="0"/>
              </a:spcBef>
              <a:buNone/>
              <a:defRPr/>
            </a:lvl8pPr>
            <a:lvl9pPr lvl="8">
              <a:spcBef>
                <a:spcPts val="0"/>
              </a:spcBef>
              <a:buNone/>
              <a:defRPr/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bg>
      <p:bgPr>
        <a:solidFill>
          <a:schemeClr val="dk1"/>
        </a:solidFill>
        <a:effectLst/>
      </p:bgPr>
    </p:bg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Shape 55"/>
          <p:cNvSpPr/>
          <p:nvPr/>
        </p:nvSpPr>
        <p:spPr>
          <a:xfrm>
            <a:off x="-125" y="0"/>
            <a:ext cx="9144250" cy="4398100"/>
          </a:xfrm>
          <a:custGeom>
            <a:avLst/>
            <a:gdLst/>
            <a:ahLst/>
            <a:cxnLst/>
            <a:rect l="0" t="0" r="0" b="0"/>
            <a:pathLst>
              <a:path w="365770" h="175924" extrusionOk="0">
                <a:moveTo>
                  <a:pt x="0" y="0"/>
                </a:moveTo>
                <a:lnTo>
                  <a:pt x="365770" y="0"/>
                </a:lnTo>
                <a:lnTo>
                  <a:pt x="365760" y="70914"/>
                </a:lnTo>
                <a:lnTo>
                  <a:pt x="0" y="175924"/>
                </a:lnTo>
                <a:close/>
              </a:path>
            </a:pathLst>
          </a:custGeom>
          <a:solidFill>
            <a:schemeClr val="lt1"/>
          </a:solidFill>
          <a:ln>
            <a:noFill/>
          </a:ln>
        </p:spPr>
      </p:sp>
      <p:sp>
        <p:nvSpPr>
          <p:cNvPr id="56" name="Shape 56"/>
          <p:cNvSpPr txBox="1">
            <a:spLocks noGrp="1"/>
          </p:cNvSpPr>
          <p:nvPr>
            <p:ph type="ctrTitle"/>
          </p:nvPr>
        </p:nvSpPr>
        <p:spPr>
          <a:xfrm>
            <a:off x="311700" y="539725"/>
            <a:ext cx="8520600" cy="12825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 sz="3600">
                <a:latin typeface="Cambria" panose="02040503050406030204" pitchFamily="18" charset="0"/>
                <a:cs typeface="Calibri" panose="020F0502020204030204" pitchFamily="34" charset="0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 dirty="0"/>
          </a:p>
        </p:txBody>
      </p:sp>
      <p:sp>
        <p:nvSpPr>
          <p:cNvPr id="57" name="Shape 57"/>
          <p:cNvSpPr txBox="1">
            <a:spLocks noGrp="1"/>
          </p:cNvSpPr>
          <p:nvPr>
            <p:ph type="subTitle" idx="1"/>
          </p:nvPr>
        </p:nvSpPr>
        <p:spPr>
          <a:xfrm>
            <a:off x="311700" y="1878550"/>
            <a:ext cx="4602600" cy="7383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400"/>
              <a:buNone/>
              <a:defRPr sz="2400">
                <a:solidFill>
                  <a:schemeClr val="lt2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"/>
              <a:buNone/>
              <a:defRPr sz="1600">
                <a:solidFill>
                  <a:schemeClr val="lt2"/>
                </a:solidFill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"/>
              <a:buNone/>
              <a:defRPr sz="1600">
                <a:solidFill>
                  <a:schemeClr val="lt2"/>
                </a:solidFill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"/>
              <a:buNone/>
              <a:defRPr sz="1600">
                <a:solidFill>
                  <a:schemeClr val="lt2"/>
                </a:solidFill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"/>
              <a:buNone/>
              <a:defRPr sz="1600">
                <a:solidFill>
                  <a:schemeClr val="lt2"/>
                </a:solidFill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"/>
              <a:buNone/>
              <a:defRPr sz="1600">
                <a:solidFill>
                  <a:schemeClr val="lt2"/>
                </a:solidFill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"/>
              <a:buNone/>
              <a:defRPr sz="1600">
                <a:solidFill>
                  <a:schemeClr val="lt2"/>
                </a:solidFill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"/>
              <a:buNone/>
              <a:defRPr sz="1600">
                <a:solidFill>
                  <a:schemeClr val="lt2"/>
                </a:solidFill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"/>
              <a:buNone/>
              <a:defRPr sz="1600">
                <a:solidFill>
                  <a:schemeClr val="lt2"/>
                </a:solidFill>
              </a:defRPr>
            </a:lvl9pPr>
          </a:lstStyle>
          <a:p>
            <a:endParaRPr dirty="0"/>
          </a:p>
        </p:txBody>
      </p:sp>
      <p:sp>
        <p:nvSpPr>
          <p:cNvPr id="58" name="Shape 5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buNone/>
              <a:defRPr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buNone/>
              <a:defRPr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buNone/>
              <a:defRPr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buNone/>
              <a:defRPr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buNone/>
              <a:defRPr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buNone/>
              <a:defRPr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buNone/>
              <a:defRPr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buNone/>
              <a:defRPr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buNone/>
              <a:defRPr>
                <a:solidFill>
                  <a:schemeClr val="lt1"/>
                </a:solidFill>
              </a:defRPr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 dirty="0"/>
          </a:p>
        </p:txBody>
      </p:sp>
      <p:sp>
        <p:nvSpPr>
          <p:cNvPr id="59" name="Shape 59"/>
          <p:cNvSpPr txBox="1"/>
          <p:nvPr/>
        </p:nvSpPr>
        <p:spPr>
          <a:xfrm>
            <a:off x="4242900" y="4629325"/>
            <a:ext cx="4589400" cy="461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>
                <a:solidFill>
                  <a:schemeClr val="lt2"/>
                </a:solidFill>
              </a:rPr>
              <a:t>Adapted from: FBTI COM 201 taught by Kyle Stoltzfus</a:t>
            </a:r>
            <a:endParaRPr sz="1400">
              <a:solidFill>
                <a:schemeClr val="lt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bg>
      <p:bgPr>
        <a:solidFill>
          <a:schemeClr val="accent3"/>
        </a:solidFill>
        <a:effectLst/>
      </p:bgPr>
    </p:bg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Shape 61"/>
          <p:cNvSpPr/>
          <p:nvPr/>
        </p:nvSpPr>
        <p:spPr>
          <a:xfrm>
            <a:off x="0" y="48099"/>
            <a:ext cx="9144250" cy="4398100"/>
          </a:xfrm>
          <a:custGeom>
            <a:avLst/>
            <a:gdLst/>
            <a:ahLst/>
            <a:cxnLst/>
            <a:rect l="0" t="0" r="0" b="0"/>
            <a:pathLst>
              <a:path w="365770" h="175924" extrusionOk="0">
                <a:moveTo>
                  <a:pt x="0" y="0"/>
                </a:moveTo>
                <a:lnTo>
                  <a:pt x="365770" y="0"/>
                </a:lnTo>
                <a:lnTo>
                  <a:pt x="365760" y="70914"/>
                </a:lnTo>
                <a:lnTo>
                  <a:pt x="0" y="175924"/>
                </a:lnTo>
                <a:close/>
              </a:path>
            </a:pathLst>
          </a:custGeom>
          <a:solidFill>
            <a:schemeClr val="lt1"/>
          </a:solidFill>
          <a:ln>
            <a:noFill/>
          </a:ln>
        </p:spPr>
      </p:sp>
      <p:sp>
        <p:nvSpPr>
          <p:cNvPr id="62" name="Shape 62"/>
          <p:cNvSpPr/>
          <p:nvPr/>
        </p:nvSpPr>
        <p:spPr>
          <a:xfrm>
            <a:off x="0" y="0"/>
            <a:ext cx="9144250" cy="4398100"/>
          </a:xfrm>
          <a:custGeom>
            <a:avLst/>
            <a:gdLst/>
            <a:ahLst/>
            <a:cxnLst/>
            <a:rect l="0" t="0" r="0" b="0"/>
            <a:pathLst>
              <a:path w="365770" h="175924" extrusionOk="0">
                <a:moveTo>
                  <a:pt x="0" y="0"/>
                </a:moveTo>
                <a:lnTo>
                  <a:pt x="365770" y="0"/>
                </a:lnTo>
                <a:lnTo>
                  <a:pt x="365760" y="70914"/>
                </a:lnTo>
                <a:lnTo>
                  <a:pt x="0" y="175924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</p:sp>
      <p:sp>
        <p:nvSpPr>
          <p:cNvPr id="63" name="Shape 63"/>
          <p:cNvSpPr txBox="1">
            <a:spLocks noGrp="1"/>
          </p:cNvSpPr>
          <p:nvPr>
            <p:ph type="title"/>
          </p:nvPr>
        </p:nvSpPr>
        <p:spPr>
          <a:xfrm>
            <a:off x="311700" y="539725"/>
            <a:ext cx="8520600" cy="12825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 sz="3600">
                <a:latin typeface="Cambria" panose="02040503050406030204" pitchFamily="18" charset="0"/>
                <a:cs typeface="Calibri" panose="020F0502020204030204" pitchFamily="34" charset="0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 dirty="0"/>
          </a:p>
        </p:txBody>
      </p:sp>
      <p:sp>
        <p:nvSpPr>
          <p:cNvPr id="64" name="Shape 6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buNone/>
              <a:defRPr>
                <a:solidFill>
                  <a:schemeClr val="accent1"/>
                </a:solidFill>
              </a:defRPr>
            </a:lvl1pPr>
            <a:lvl2pPr lvl="1">
              <a:spcBef>
                <a:spcPts val="0"/>
              </a:spcBef>
              <a:buNone/>
              <a:defRPr>
                <a:solidFill>
                  <a:schemeClr val="accent1"/>
                </a:solidFill>
              </a:defRPr>
            </a:lvl2pPr>
            <a:lvl3pPr lvl="2">
              <a:spcBef>
                <a:spcPts val="0"/>
              </a:spcBef>
              <a:buNone/>
              <a:defRPr>
                <a:solidFill>
                  <a:schemeClr val="accent1"/>
                </a:solidFill>
              </a:defRPr>
            </a:lvl3pPr>
            <a:lvl4pPr lvl="3">
              <a:spcBef>
                <a:spcPts val="0"/>
              </a:spcBef>
              <a:buNone/>
              <a:defRPr>
                <a:solidFill>
                  <a:schemeClr val="accent1"/>
                </a:solidFill>
              </a:defRPr>
            </a:lvl4pPr>
            <a:lvl5pPr lvl="4">
              <a:spcBef>
                <a:spcPts val="0"/>
              </a:spcBef>
              <a:buNone/>
              <a:defRPr>
                <a:solidFill>
                  <a:schemeClr val="accent1"/>
                </a:solidFill>
              </a:defRPr>
            </a:lvl5pPr>
            <a:lvl6pPr lvl="5">
              <a:spcBef>
                <a:spcPts val="0"/>
              </a:spcBef>
              <a:buNone/>
              <a:defRPr>
                <a:solidFill>
                  <a:schemeClr val="accent1"/>
                </a:solidFill>
              </a:defRPr>
            </a:lvl6pPr>
            <a:lvl7pPr lvl="6">
              <a:spcBef>
                <a:spcPts val="0"/>
              </a:spcBef>
              <a:buNone/>
              <a:defRPr>
                <a:solidFill>
                  <a:schemeClr val="accent1"/>
                </a:solidFill>
              </a:defRPr>
            </a:lvl7pPr>
            <a:lvl8pPr lvl="7">
              <a:spcBef>
                <a:spcPts val="0"/>
              </a:spcBef>
              <a:buNone/>
              <a:defRPr>
                <a:solidFill>
                  <a:schemeClr val="accent1"/>
                </a:solidFill>
              </a:defRPr>
            </a:lvl8pPr>
            <a:lvl9pPr lvl="8">
              <a:spcBef>
                <a:spcPts val="0"/>
              </a:spcBef>
              <a:buNone/>
              <a:defRPr>
                <a:solidFill>
                  <a:schemeClr val="accent1"/>
                </a:solidFill>
              </a:defRPr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 dirty="0"/>
          </a:p>
        </p:txBody>
      </p:sp>
      <p:sp>
        <p:nvSpPr>
          <p:cNvPr id="65" name="Shape 65"/>
          <p:cNvSpPr txBox="1"/>
          <p:nvPr/>
        </p:nvSpPr>
        <p:spPr>
          <a:xfrm>
            <a:off x="4242900" y="4629325"/>
            <a:ext cx="4589400" cy="461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>
                <a:solidFill>
                  <a:schemeClr val="lt2"/>
                </a:solidFill>
              </a:rPr>
              <a:t>Adapted from: FBTI COM 201 taught by Kyle Stoltzfus</a:t>
            </a:r>
            <a:endParaRPr sz="1400">
              <a:solidFill>
                <a:schemeClr val="lt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Shape 67"/>
          <p:cNvSpPr/>
          <p:nvPr/>
        </p:nvSpPr>
        <p:spPr>
          <a:xfrm>
            <a:off x="0" y="0"/>
            <a:ext cx="4314000" cy="51435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Shape 68"/>
          <p:cNvSpPr/>
          <p:nvPr/>
        </p:nvSpPr>
        <p:spPr>
          <a:xfrm>
            <a:off x="0" y="44125"/>
            <a:ext cx="4313625" cy="4399375"/>
          </a:xfrm>
          <a:custGeom>
            <a:avLst/>
            <a:gdLst/>
            <a:ahLst/>
            <a:cxnLst/>
            <a:rect l="0" t="0" r="0" b="0"/>
            <a:pathLst>
              <a:path w="172545" h="175975" extrusionOk="0">
                <a:moveTo>
                  <a:pt x="0" y="157"/>
                </a:moveTo>
                <a:lnTo>
                  <a:pt x="172419" y="0"/>
                </a:lnTo>
                <a:lnTo>
                  <a:pt x="172545" y="126541"/>
                </a:lnTo>
                <a:lnTo>
                  <a:pt x="0" y="175975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</p:sp>
      <p:sp>
        <p:nvSpPr>
          <p:cNvPr id="69" name="Shape 69"/>
          <p:cNvSpPr/>
          <p:nvPr/>
        </p:nvSpPr>
        <p:spPr>
          <a:xfrm>
            <a:off x="-125" y="0"/>
            <a:ext cx="4316900" cy="4395600"/>
          </a:xfrm>
          <a:custGeom>
            <a:avLst/>
            <a:gdLst/>
            <a:ahLst/>
            <a:cxnLst/>
            <a:rect l="0" t="0" r="0" b="0"/>
            <a:pathLst>
              <a:path w="172676" h="175824" extrusionOk="0">
                <a:moveTo>
                  <a:pt x="0" y="6"/>
                </a:moveTo>
                <a:lnTo>
                  <a:pt x="172676" y="0"/>
                </a:lnTo>
                <a:lnTo>
                  <a:pt x="172562" y="126442"/>
                </a:lnTo>
                <a:lnTo>
                  <a:pt x="0" y="175824"/>
                </a:lnTo>
                <a:close/>
              </a:path>
            </a:pathLst>
          </a:custGeom>
          <a:solidFill>
            <a:schemeClr val="dk1"/>
          </a:solidFill>
          <a:ln>
            <a:noFill/>
          </a:ln>
        </p:spPr>
      </p:sp>
      <p:sp>
        <p:nvSpPr>
          <p:cNvPr id="70" name="Shape 70"/>
          <p:cNvSpPr txBox="1">
            <a:spLocks noGrp="1"/>
          </p:cNvSpPr>
          <p:nvPr>
            <p:ph type="title"/>
          </p:nvPr>
        </p:nvSpPr>
        <p:spPr>
          <a:xfrm>
            <a:off x="311725" y="500925"/>
            <a:ext cx="3706500" cy="25089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  <a:latin typeface="Cambria" panose="02040503050406030204" pitchFamily="18" charset="0"/>
                <a:cs typeface="Calibri" panose="020F0502020204030204" pitchFamily="34" charset="0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9pPr>
          </a:lstStyle>
          <a:p>
            <a:endParaRPr dirty="0"/>
          </a:p>
        </p:txBody>
      </p:sp>
      <p:sp>
        <p:nvSpPr>
          <p:cNvPr id="71" name="Shape 71"/>
          <p:cNvSpPr txBox="1">
            <a:spLocks noGrp="1"/>
          </p:cNvSpPr>
          <p:nvPr>
            <p:ph type="body" idx="1"/>
          </p:nvPr>
        </p:nvSpPr>
        <p:spPr>
          <a:xfrm>
            <a:off x="4644675" y="500925"/>
            <a:ext cx="4166400" cy="40986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68300">
              <a:spcBef>
                <a:spcPts val="0"/>
              </a:spcBef>
              <a:spcAft>
                <a:spcPts val="0"/>
              </a:spcAft>
              <a:buSzPts val="2200"/>
              <a:buChar char="●"/>
              <a:defRPr sz="2200"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914400" lvl="1" indent="-355600">
              <a:spcBef>
                <a:spcPts val="1600"/>
              </a:spcBef>
              <a:spcAft>
                <a:spcPts val="0"/>
              </a:spcAft>
              <a:buSzPts val="2000"/>
              <a:buChar char="○"/>
              <a:defRPr sz="2000"/>
            </a:lvl2pPr>
            <a:lvl3pPr marL="1371600" lvl="2" indent="-342900">
              <a:spcBef>
                <a:spcPts val="1600"/>
              </a:spcBef>
              <a:spcAft>
                <a:spcPts val="0"/>
              </a:spcAft>
              <a:buSzPts val="1800"/>
              <a:buChar char="■"/>
              <a:defRPr sz="1800"/>
            </a:lvl3pPr>
            <a:lvl4pPr marL="1828800" lvl="3" indent="-330200">
              <a:spcBef>
                <a:spcPts val="1600"/>
              </a:spcBef>
              <a:spcAft>
                <a:spcPts val="0"/>
              </a:spcAft>
              <a:buSzPts val="1600"/>
              <a:buChar char="●"/>
              <a:defRPr sz="1600"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 sz="14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29845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7pPr>
            <a:lvl8pPr marL="3657600" lvl="7" indent="-29845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8pPr>
            <a:lvl9pPr marL="4114800" lvl="8" indent="-298450">
              <a:spcBef>
                <a:spcPts val="1600"/>
              </a:spcBef>
              <a:spcAft>
                <a:spcPts val="1600"/>
              </a:spcAft>
              <a:buSzPts val="1100"/>
              <a:buChar char="■"/>
              <a:defRPr/>
            </a:lvl9pPr>
          </a:lstStyle>
          <a:p>
            <a:endParaRPr dirty="0"/>
          </a:p>
        </p:txBody>
      </p:sp>
      <p:sp>
        <p:nvSpPr>
          <p:cNvPr id="72" name="Shape 7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buNone/>
              <a:defRPr/>
            </a:lvl1pPr>
            <a:lvl2pPr lvl="1">
              <a:spcBef>
                <a:spcPts val="0"/>
              </a:spcBef>
              <a:buNone/>
              <a:defRPr/>
            </a:lvl2pPr>
            <a:lvl3pPr lvl="2">
              <a:spcBef>
                <a:spcPts val="0"/>
              </a:spcBef>
              <a:buNone/>
              <a:defRPr/>
            </a:lvl3pPr>
            <a:lvl4pPr lvl="3">
              <a:spcBef>
                <a:spcPts val="0"/>
              </a:spcBef>
              <a:buNone/>
              <a:defRPr/>
            </a:lvl4pPr>
            <a:lvl5pPr lvl="4">
              <a:spcBef>
                <a:spcPts val="0"/>
              </a:spcBef>
              <a:buNone/>
              <a:defRPr/>
            </a:lvl5pPr>
            <a:lvl6pPr lvl="5">
              <a:spcBef>
                <a:spcPts val="0"/>
              </a:spcBef>
              <a:buNone/>
              <a:defRPr/>
            </a:lvl6pPr>
            <a:lvl7pPr lvl="6">
              <a:spcBef>
                <a:spcPts val="0"/>
              </a:spcBef>
              <a:buNone/>
              <a:defRPr/>
            </a:lvl7pPr>
            <a:lvl8pPr lvl="7">
              <a:spcBef>
                <a:spcPts val="0"/>
              </a:spcBef>
              <a:buNone/>
              <a:defRPr/>
            </a:lvl8pPr>
            <a:lvl9pPr lvl="8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 dirty="0"/>
          </a:p>
        </p:txBody>
      </p:sp>
      <p:sp>
        <p:nvSpPr>
          <p:cNvPr id="73" name="Shape 73"/>
          <p:cNvSpPr txBox="1"/>
          <p:nvPr/>
        </p:nvSpPr>
        <p:spPr>
          <a:xfrm>
            <a:off x="55275" y="4629325"/>
            <a:ext cx="4589400" cy="461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>
                <a:solidFill>
                  <a:schemeClr val="lt2"/>
                </a:solidFill>
              </a:rPr>
              <a:t>Adapted from: FBTI COM 201 taught by Kyle Stoltzfus</a:t>
            </a:r>
            <a:endParaRPr sz="1300">
              <a:solidFill>
                <a:schemeClr val="lt2"/>
              </a:solidFill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Shape 75"/>
          <p:cNvSpPr/>
          <p:nvPr/>
        </p:nvSpPr>
        <p:spPr>
          <a:xfrm>
            <a:off x="0" y="0"/>
            <a:ext cx="9144000" cy="12771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Shape 76"/>
          <p:cNvSpPr txBox="1">
            <a:spLocks noGrp="1"/>
          </p:cNvSpPr>
          <p:nvPr>
            <p:ph type="title"/>
          </p:nvPr>
        </p:nvSpPr>
        <p:spPr>
          <a:xfrm>
            <a:off x="311725" y="500925"/>
            <a:ext cx="8520600" cy="6237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  <a:latin typeface="Cambria" panose="02040503050406030204" pitchFamily="18" charset="0"/>
                <a:cs typeface="Calibri" panose="020F0502020204030204" pitchFamily="34" charset="0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9pPr>
          </a:lstStyle>
          <a:p>
            <a:endParaRPr dirty="0"/>
          </a:p>
        </p:txBody>
      </p:sp>
      <p:sp>
        <p:nvSpPr>
          <p:cNvPr id="77" name="Shape 77"/>
          <p:cNvSpPr txBox="1">
            <a:spLocks noGrp="1"/>
          </p:cNvSpPr>
          <p:nvPr>
            <p:ph type="body" idx="1"/>
          </p:nvPr>
        </p:nvSpPr>
        <p:spPr>
          <a:xfrm>
            <a:off x="311700" y="1505700"/>
            <a:ext cx="3999900" cy="30762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81000">
              <a:spcBef>
                <a:spcPts val="0"/>
              </a:spcBef>
              <a:spcAft>
                <a:spcPts val="0"/>
              </a:spcAft>
              <a:buSzPts val="2400"/>
              <a:buChar char="●"/>
              <a:defRPr sz="2400"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914400" lvl="1" indent="-368300">
              <a:spcBef>
                <a:spcPts val="1600"/>
              </a:spcBef>
              <a:spcAft>
                <a:spcPts val="0"/>
              </a:spcAft>
              <a:buSzPts val="2200"/>
              <a:buChar char="○"/>
              <a:defRPr sz="2200"/>
            </a:lvl2pPr>
            <a:lvl3pPr marL="1371600" lvl="2" indent="-355600">
              <a:spcBef>
                <a:spcPts val="1600"/>
              </a:spcBef>
              <a:spcAft>
                <a:spcPts val="0"/>
              </a:spcAft>
              <a:buSzPts val="2000"/>
              <a:buChar char="■"/>
              <a:defRPr sz="2000"/>
            </a:lvl3pPr>
            <a:lvl4pPr marL="1828800" lvl="3" indent="-342900">
              <a:spcBef>
                <a:spcPts val="1600"/>
              </a:spcBef>
              <a:spcAft>
                <a:spcPts val="0"/>
              </a:spcAft>
              <a:buSzPts val="1800"/>
              <a:buChar char="●"/>
              <a:defRPr sz="1800"/>
            </a:lvl4pPr>
            <a:lvl5pPr marL="2286000" lvl="4" indent="-330200">
              <a:spcBef>
                <a:spcPts val="1600"/>
              </a:spcBef>
              <a:spcAft>
                <a:spcPts val="0"/>
              </a:spcAft>
              <a:buSzPts val="1600"/>
              <a:buChar char="○"/>
              <a:defRPr sz="1600"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 sz="1400"/>
            </a:lvl6pPr>
            <a:lvl7pPr marL="3200400" lvl="6" indent="-29845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7pPr>
            <a:lvl8pPr marL="3657600" lvl="7" indent="-29845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8pPr>
            <a:lvl9pPr marL="4114800" lvl="8" indent="-298450">
              <a:spcBef>
                <a:spcPts val="1600"/>
              </a:spcBef>
              <a:spcAft>
                <a:spcPts val="1600"/>
              </a:spcAft>
              <a:buSzPts val="1100"/>
              <a:buChar char="■"/>
              <a:defRPr/>
            </a:lvl9pPr>
          </a:lstStyle>
          <a:p>
            <a:endParaRPr dirty="0"/>
          </a:p>
        </p:txBody>
      </p:sp>
      <p:sp>
        <p:nvSpPr>
          <p:cNvPr id="78" name="Shape 78"/>
          <p:cNvSpPr txBox="1">
            <a:spLocks noGrp="1"/>
          </p:cNvSpPr>
          <p:nvPr>
            <p:ph type="body" idx="2"/>
          </p:nvPr>
        </p:nvSpPr>
        <p:spPr>
          <a:xfrm>
            <a:off x="4832400" y="1505700"/>
            <a:ext cx="3999900" cy="30762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81000">
              <a:spcBef>
                <a:spcPts val="0"/>
              </a:spcBef>
              <a:spcAft>
                <a:spcPts val="0"/>
              </a:spcAft>
              <a:buSzPts val="2400"/>
              <a:buChar char="●"/>
              <a:defRPr sz="2400"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914400" lvl="1" indent="-368300">
              <a:spcBef>
                <a:spcPts val="1600"/>
              </a:spcBef>
              <a:spcAft>
                <a:spcPts val="0"/>
              </a:spcAft>
              <a:buSzPts val="2200"/>
              <a:buChar char="○"/>
              <a:defRPr sz="2200"/>
            </a:lvl2pPr>
            <a:lvl3pPr marL="1371600" lvl="2" indent="-355600">
              <a:spcBef>
                <a:spcPts val="1600"/>
              </a:spcBef>
              <a:spcAft>
                <a:spcPts val="0"/>
              </a:spcAft>
              <a:buSzPts val="2000"/>
              <a:buChar char="■"/>
              <a:defRPr sz="2000"/>
            </a:lvl3pPr>
            <a:lvl4pPr marL="1828800" lvl="3" indent="-342900">
              <a:spcBef>
                <a:spcPts val="1600"/>
              </a:spcBef>
              <a:spcAft>
                <a:spcPts val="0"/>
              </a:spcAft>
              <a:buSzPts val="1800"/>
              <a:buChar char="●"/>
              <a:defRPr sz="1800"/>
            </a:lvl4pPr>
            <a:lvl5pPr marL="2286000" lvl="4" indent="-330200">
              <a:spcBef>
                <a:spcPts val="1600"/>
              </a:spcBef>
              <a:spcAft>
                <a:spcPts val="0"/>
              </a:spcAft>
              <a:buSzPts val="1600"/>
              <a:buChar char="○"/>
              <a:defRPr sz="1600"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 sz="1400"/>
            </a:lvl6pPr>
            <a:lvl7pPr marL="3200400" lvl="6" indent="-29845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7pPr>
            <a:lvl8pPr marL="3657600" lvl="7" indent="-29845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8pPr>
            <a:lvl9pPr marL="4114800" lvl="8" indent="-298450">
              <a:spcBef>
                <a:spcPts val="1600"/>
              </a:spcBef>
              <a:spcAft>
                <a:spcPts val="1600"/>
              </a:spcAft>
              <a:buSzPts val="1100"/>
              <a:buChar char="■"/>
              <a:defRPr/>
            </a:lvl9pPr>
          </a:lstStyle>
          <a:p>
            <a:endParaRPr dirty="0"/>
          </a:p>
        </p:txBody>
      </p:sp>
      <p:sp>
        <p:nvSpPr>
          <p:cNvPr id="79" name="Shape 7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buNone/>
              <a:defRPr/>
            </a:lvl1pPr>
            <a:lvl2pPr lvl="1">
              <a:spcBef>
                <a:spcPts val="0"/>
              </a:spcBef>
              <a:buNone/>
              <a:defRPr/>
            </a:lvl2pPr>
            <a:lvl3pPr lvl="2">
              <a:spcBef>
                <a:spcPts val="0"/>
              </a:spcBef>
              <a:buNone/>
              <a:defRPr/>
            </a:lvl3pPr>
            <a:lvl4pPr lvl="3">
              <a:spcBef>
                <a:spcPts val="0"/>
              </a:spcBef>
              <a:buNone/>
              <a:defRPr/>
            </a:lvl4pPr>
            <a:lvl5pPr lvl="4">
              <a:spcBef>
                <a:spcPts val="0"/>
              </a:spcBef>
              <a:buNone/>
              <a:defRPr/>
            </a:lvl5pPr>
            <a:lvl6pPr lvl="5">
              <a:spcBef>
                <a:spcPts val="0"/>
              </a:spcBef>
              <a:buNone/>
              <a:defRPr/>
            </a:lvl6pPr>
            <a:lvl7pPr lvl="6">
              <a:spcBef>
                <a:spcPts val="0"/>
              </a:spcBef>
              <a:buNone/>
              <a:defRPr/>
            </a:lvl7pPr>
            <a:lvl8pPr lvl="7">
              <a:spcBef>
                <a:spcPts val="0"/>
              </a:spcBef>
              <a:buNone/>
              <a:defRPr/>
            </a:lvl8pPr>
            <a:lvl9pPr lvl="8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 dirty="0"/>
          </a:p>
        </p:txBody>
      </p:sp>
      <p:sp>
        <p:nvSpPr>
          <p:cNvPr id="80" name="Shape 80"/>
          <p:cNvSpPr txBox="1"/>
          <p:nvPr/>
        </p:nvSpPr>
        <p:spPr>
          <a:xfrm>
            <a:off x="4242900" y="4629325"/>
            <a:ext cx="4589400" cy="461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>
                <a:solidFill>
                  <a:schemeClr val="lt2"/>
                </a:solidFill>
              </a:rPr>
              <a:t>Adapted from: FBTI COM 201 taught by Kyle Stoltzfus</a:t>
            </a:r>
            <a:endParaRPr sz="1400">
              <a:solidFill>
                <a:schemeClr val="lt2"/>
              </a:solidFill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Shape 82"/>
          <p:cNvSpPr/>
          <p:nvPr/>
        </p:nvSpPr>
        <p:spPr>
          <a:xfrm>
            <a:off x="0" y="0"/>
            <a:ext cx="9144000" cy="12771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Shape 83"/>
          <p:cNvSpPr txBox="1">
            <a:spLocks noGrp="1"/>
          </p:cNvSpPr>
          <p:nvPr>
            <p:ph type="title"/>
          </p:nvPr>
        </p:nvSpPr>
        <p:spPr>
          <a:xfrm>
            <a:off x="311725" y="500925"/>
            <a:ext cx="8520600" cy="6237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  <a:latin typeface="Cambria" panose="02040503050406030204" pitchFamily="18" charset="0"/>
                <a:cs typeface="Calibri" panose="020F0502020204030204" pitchFamily="34" charset="0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9pPr>
          </a:lstStyle>
          <a:p>
            <a:endParaRPr dirty="0"/>
          </a:p>
        </p:txBody>
      </p:sp>
      <p:sp>
        <p:nvSpPr>
          <p:cNvPr id="84" name="Shape 8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buNone/>
              <a:defRPr/>
            </a:lvl1pPr>
            <a:lvl2pPr lvl="1">
              <a:spcBef>
                <a:spcPts val="0"/>
              </a:spcBef>
              <a:buNone/>
              <a:defRPr/>
            </a:lvl2pPr>
            <a:lvl3pPr lvl="2">
              <a:spcBef>
                <a:spcPts val="0"/>
              </a:spcBef>
              <a:buNone/>
              <a:defRPr/>
            </a:lvl3pPr>
            <a:lvl4pPr lvl="3">
              <a:spcBef>
                <a:spcPts val="0"/>
              </a:spcBef>
              <a:buNone/>
              <a:defRPr/>
            </a:lvl4pPr>
            <a:lvl5pPr lvl="4">
              <a:spcBef>
                <a:spcPts val="0"/>
              </a:spcBef>
              <a:buNone/>
              <a:defRPr/>
            </a:lvl5pPr>
            <a:lvl6pPr lvl="5">
              <a:spcBef>
                <a:spcPts val="0"/>
              </a:spcBef>
              <a:buNone/>
              <a:defRPr/>
            </a:lvl6pPr>
            <a:lvl7pPr lvl="6">
              <a:spcBef>
                <a:spcPts val="0"/>
              </a:spcBef>
              <a:buNone/>
              <a:defRPr/>
            </a:lvl7pPr>
            <a:lvl8pPr lvl="7">
              <a:spcBef>
                <a:spcPts val="0"/>
              </a:spcBef>
              <a:buNone/>
              <a:defRPr/>
            </a:lvl8pPr>
            <a:lvl9pPr lvl="8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 dirty="0"/>
          </a:p>
        </p:txBody>
      </p:sp>
      <p:sp>
        <p:nvSpPr>
          <p:cNvPr id="85" name="Shape 85"/>
          <p:cNvSpPr txBox="1"/>
          <p:nvPr/>
        </p:nvSpPr>
        <p:spPr>
          <a:xfrm>
            <a:off x="4242925" y="4629325"/>
            <a:ext cx="4589400" cy="461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>
                <a:solidFill>
                  <a:schemeClr val="lt2"/>
                </a:solidFill>
              </a:rPr>
              <a:t>Adapted from: FBTI COM 201 taught by Kyle Stoltzfus</a:t>
            </a:r>
            <a:endParaRPr sz="1400">
              <a:solidFill>
                <a:schemeClr val="lt2"/>
              </a:solidFill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Shape 87"/>
          <p:cNvSpPr/>
          <p:nvPr/>
        </p:nvSpPr>
        <p:spPr>
          <a:xfrm>
            <a:off x="0" y="0"/>
            <a:ext cx="3764400" cy="51435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Shape 88"/>
          <p:cNvSpPr txBox="1">
            <a:spLocks noGrp="1"/>
          </p:cNvSpPr>
          <p:nvPr>
            <p:ph type="title"/>
          </p:nvPr>
        </p:nvSpPr>
        <p:spPr>
          <a:xfrm>
            <a:off x="311725" y="500925"/>
            <a:ext cx="3127500" cy="18291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  <a:latin typeface="Cambria" panose="02040503050406030204" pitchFamily="18" charset="0"/>
                <a:cs typeface="Calibri" panose="020F0502020204030204" pitchFamily="34" charset="0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9pPr>
          </a:lstStyle>
          <a:p>
            <a:endParaRPr dirty="0"/>
          </a:p>
        </p:txBody>
      </p:sp>
      <p:sp>
        <p:nvSpPr>
          <p:cNvPr id="89" name="Shape 89"/>
          <p:cNvSpPr txBox="1">
            <a:spLocks noGrp="1"/>
          </p:cNvSpPr>
          <p:nvPr>
            <p:ph type="body" idx="1"/>
          </p:nvPr>
        </p:nvSpPr>
        <p:spPr>
          <a:xfrm>
            <a:off x="311700" y="2390650"/>
            <a:ext cx="3127500" cy="22980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8100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400"/>
              <a:buChar char="●"/>
              <a:defRPr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914400" lvl="1" indent="-368300"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2200"/>
              <a:buChar char="○"/>
              <a:defRPr>
                <a:solidFill>
                  <a:schemeClr val="accent2"/>
                </a:solidFill>
              </a:defRPr>
            </a:lvl2pPr>
            <a:lvl3pPr marL="1371600" lvl="2" indent="-355600"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2000"/>
              <a:buChar char="■"/>
              <a:defRPr>
                <a:solidFill>
                  <a:schemeClr val="accent2"/>
                </a:solidFill>
              </a:defRPr>
            </a:lvl3pPr>
            <a:lvl4pPr marL="1828800" lvl="3" indent="-342900"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1800"/>
              <a:buChar char="●"/>
              <a:defRPr>
                <a:solidFill>
                  <a:schemeClr val="accent2"/>
                </a:solidFill>
              </a:defRPr>
            </a:lvl4pPr>
            <a:lvl5pPr marL="2286000" lvl="4" indent="-330200"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1600"/>
              <a:buChar char="○"/>
              <a:defRPr>
                <a:solidFill>
                  <a:schemeClr val="accent2"/>
                </a:solidFill>
              </a:defRPr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1400"/>
              <a:buChar char="■"/>
              <a:defRPr>
                <a:solidFill>
                  <a:schemeClr val="accent2"/>
                </a:solidFill>
              </a:defRPr>
            </a:lvl6pPr>
            <a:lvl7pPr marL="3200400" lvl="6" indent="-298450"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1100"/>
              <a:buChar char="●"/>
              <a:defRPr>
                <a:solidFill>
                  <a:schemeClr val="accent2"/>
                </a:solidFill>
              </a:defRPr>
            </a:lvl7pPr>
            <a:lvl8pPr marL="3657600" lvl="7" indent="-298450"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1100"/>
              <a:buChar char="○"/>
              <a:defRPr>
                <a:solidFill>
                  <a:schemeClr val="accent2"/>
                </a:solidFill>
              </a:defRPr>
            </a:lvl8pPr>
            <a:lvl9pPr marL="4114800" lvl="8" indent="-298450">
              <a:spcBef>
                <a:spcPts val="1600"/>
              </a:spcBef>
              <a:spcAft>
                <a:spcPts val="1600"/>
              </a:spcAft>
              <a:buClr>
                <a:schemeClr val="accent2"/>
              </a:buClr>
              <a:buSzPts val="1100"/>
              <a:buChar char="■"/>
              <a:defRPr>
                <a:solidFill>
                  <a:schemeClr val="accent2"/>
                </a:solidFill>
              </a:defRPr>
            </a:lvl9pPr>
          </a:lstStyle>
          <a:p>
            <a:endParaRPr dirty="0"/>
          </a:p>
        </p:txBody>
      </p:sp>
      <p:sp>
        <p:nvSpPr>
          <p:cNvPr id="90" name="Shape 9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buNone/>
              <a:defRPr/>
            </a:lvl1pPr>
            <a:lvl2pPr lvl="1">
              <a:spcBef>
                <a:spcPts val="0"/>
              </a:spcBef>
              <a:buNone/>
              <a:defRPr/>
            </a:lvl2pPr>
            <a:lvl3pPr lvl="2">
              <a:spcBef>
                <a:spcPts val="0"/>
              </a:spcBef>
              <a:buNone/>
              <a:defRPr/>
            </a:lvl3pPr>
            <a:lvl4pPr lvl="3">
              <a:spcBef>
                <a:spcPts val="0"/>
              </a:spcBef>
              <a:buNone/>
              <a:defRPr/>
            </a:lvl4pPr>
            <a:lvl5pPr lvl="4">
              <a:spcBef>
                <a:spcPts val="0"/>
              </a:spcBef>
              <a:buNone/>
              <a:defRPr/>
            </a:lvl5pPr>
            <a:lvl6pPr lvl="5">
              <a:spcBef>
                <a:spcPts val="0"/>
              </a:spcBef>
              <a:buNone/>
              <a:defRPr/>
            </a:lvl6pPr>
            <a:lvl7pPr lvl="6">
              <a:spcBef>
                <a:spcPts val="0"/>
              </a:spcBef>
              <a:buNone/>
              <a:defRPr/>
            </a:lvl7pPr>
            <a:lvl8pPr lvl="7">
              <a:spcBef>
                <a:spcPts val="0"/>
              </a:spcBef>
              <a:buNone/>
              <a:defRPr/>
            </a:lvl8pPr>
            <a:lvl9pPr lvl="8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 dirty="0"/>
          </a:p>
        </p:txBody>
      </p:sp>
      <p:sp>
        <p:nvSpPr>
          <p:cNvPr id="91" name="Shape 91"/>
          <p:cNvSpPr txBox="1"/>
          <p:nvPr/>
        </p:nvSpPr>
        <p:spPr>
          <a:xfrm>
            <a:off x="-21100" y="4629325"/>
            <a:ext cx="3963300" cy="461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lt2"/>
                </a:solidFill>
              </a:rPr>
              <a:t>Adapted from: FBTI COM 201 taught by Kyle Stoltzfus</a:t>
            </a:r>
            <a:endParaRPr sz="1200">
              <a:solidFill>
                <a:schemeClr val="lt2"/>
              </a:solidFill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bg>
      <p:bgPr>
        <a:solidFill>
          <a:schemeClr val="accent3"/>
        </a:solidFill>
        <a:effectLst/>
      </p:bgPr>
    </p:bg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Shape 93"/>
          <p:cNvSpPr txBox="1">
            <a:spLocks noGrp="1"/>
          </p:cNvSpPr>
          <p:nvPr>
            <p:ph type="title"/>
          </p:nvPr>
        </p:nvSpPr>
        <p:spPr>
          <a:xfrm>
            <a:off x="311675" y="798600"/>
            <a:ext cx="6247800" cy="35463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 sz="3600">
                <a:latin typeface="+mj-lt"/>
                <a:cs typeface="Calibri" panose="020F0502020204030204" pitchFamily="34" charset="0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 dirty="0"/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buNone/>
              <a:defRPr>
                <a:solidFill>
                  <a:schemeClr val="accent1"/>
                </a:solidFill>
              </a:defRPr>
            </a:lvl1pPr>
            <a:lvl2pPr lvl="1">
              <a:spcBef>
                <a:spcPts val="0"/>
              </a:spcBef>
              <a:buNone/>
              <a:defRPr>
                <a:solidFill>
                  <a:schemeClr val="accent1"/>
                </a:solidFill>
              </a:defRPr>
            </a:lvl2pPr>
            <a:lvl3pPr lvl="2">
              <a:spcBef>
                <a:spcPts val="0"/>
              </a:spcBef>
              <a:buNone/>
              <a:defRPr>
                <a:solidFill>
                  <a:schemeClr val="accent1"/>
                </a:solidFill>
              </a:defRPr>
            </a:lvl3pPr>
            <a:lvl4pPr lvl="3">
              <a:spcBef>
                <a:spcPts val="0"/>
              </a:spcBef>
              <a:buNone/>
              <a:defRPr>
                <a:solidFill>
                  <a:schemeClr val="accent1"/>
                </a:solidFill>
              </a:defRPr>
            </a:lvl4pPr>
            <a:lvl5pPr lvl="4">
              <a:spcBef>
                <a:spcPts val="0"/>
              </a:spcBef>
              <a:buNone/>
              <a:defRPr>
                <a:solidFill>
                  <a:schemeClr val="accent1"/>
                </a:solidFill>
              </a:defRPr>
            </a:lvl5pPr>
            <a:lvl6pPr lvl="5">
              <a:spcBef>
                <a:spcPts val="0"/>
              </a:spcBef>
              <a:buNone/>
              <a:defRPr>
                <a:solidFill>
                  <a:schemeClr val="accent1"/>
                </a:solidFill>
              </a:defRPr>
            </a:lvl6pPr>
            <a:lvl7pPr lvl="6">
              <a:spcBef>
                <a:spcPts val="0"/>
              </a:spcBef>
              <a:buNone/>
              <a:defRPr>
                <a:solidFill>
                  <a:schemeClr val="accent1"/>
                </a:solidFill>
              </a:defRPr>
            </a:lvl7pPr>
            <a:lvl8pPr lvl="7">
              <a:spcBef>
                <a:spcPts val="0"/>
              </a:spcBef>
              <a:buNone/>
              <a:defRPr>
                <a:solidFill>
                  <a:schemeClr val="accent1"/>
                </a:solidFill>
              </a:defRPr>
            </a:lvl8pPr>
            <a:lvl9pPr lvl="8">
              <a:spcBef>
                <a:spcPts val="0"/>
              </a:spcBef>
              <a:buNone/>
              <a:defRPr>
                <a:solidFill>
                  <a:schemeClr val="accent1"/>
                </a:solidFill>
              </a:defRPr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 dirty="0"/>
          </a:p>
        </p:txBody>
      </p:sp>
      <p:sp>
        <p:nvSpPr>
          <p:cNvPr id="95" name="Shape 95"/>
          <p:cNvSpPr txBox="1"/>
          <p:nvPr/>
        </p:nvSpPr>
        <p:spPr>
          <a:xfrm>
            <a:off x="4248525" y="4595425"/>
            <a:ext cx="4589400" cy="461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 dirty="0">
                <a:solidFill>
                  <a:schemeClr val="lt2"/>
                </a:solidFill>
              </a:rPr>
              <a:t>Adapted from: FBTI COM 201 taught by Kyle Stoltzfus</a:t>
            </a:r>
            <a:endParaRPr sz="1400" dirty="0">
              <a:solidFill>
                <a:schemeClr val="lt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Shape 97"/>
          <p:cNvSpPr/>
          <p:nvPr/>
        </p:nvSpPr>
        <p:spPr>
          <a:xfrm>
            <a:off x="0" y="0"/>
            <a:ext cx="4572000" cy="51435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8" name="Shape 98"/>
          <p:cNvSpPr txBox="1">
            <a:spLocks noGrp="1"/>
          </p:cNvSpPr>
          <p:nvPr>
            <p:ph type="title"/>
          </p:nvPr>
        </p:nvSpPr>
        <p:spPr>
          <a:xfrm>
            <a:off x="311300" y="500925"/>
            <a:ext cx="3704400" cy="20496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  <a:latin typeface="Cambria" panose="02040503050406030204" pitchFamily="18" charset="0"/>
                <a:cs typeface="Calibri" panose="020F0502020204030204" pitchFamily="34" charset="0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9pPr>
          </a:lstStyle>
          <a:p>
            <a:endParaRPr dirty="0"/>
          </a:p>
        </p:txBody>
      </p:sp>
      <p:sp>
        <p:nvSpPr>
          <p:cNvPr id="99" name="Shape 99"/>
          <p:cNvSpPr txBox="1">
            <a:spLocks noGrp="1"/>
          </p:cNvSpPr>
          <p:nvPr>
            <p:ph type="subTitle" idx="1"/>
          </p:nvPr>
        </p:nvSpPr>
        <p:spPr>
          <a:xfrm>
            <a:off x="304800" y="2626725"/>
            <a:ext cx="3704400" cy="9267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None/>
              <a:defRPr sz="160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None/>
              <a:defRPr sz="1600">
                <a:solidFill>
                  <a:schemeClr val="accent2"/>
                </a:solidFill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None/>
              <a:defRPr sz="1600">
                <a:solidFill>
                  <a:schemeClr val="accent2"/>
                </a:solidFill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None/>
              <a:defRPr sz="1600">
                <a:solidFill>
                  <a:schemeClr val="accent2"/>
                </a:solidFill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None/>
              <a:defRPr sz="1600">
                <a:solidFill>
                  <a:schemeClr val="accent2"/>
                </a:solidFill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None/>
              <a:defRPr sz="1600">
                <a:solidFill>
                  <a:schemeClr val="accent2"/>
                </a:solidFill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None/>
              <a:defRPr sz="1600">
                <a:solidFill>
                  <a:schemeClr val="accent2"/>
                </a:solidFill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None/>
              <a:defRPr sz="1600">
                <a:solidFill>
                  <a:schemeClr val="accent2"/>
                </a:solidFill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None/>
              <a:defRPr sz="1600">
                <a:solidFill>
                  <a:schemeClr val="accent2"/>
                </a:solidFill>
              </a:defRPr>
            </a:lvl9pPr>
          </a:lstStyle>
          <a:p>
            <a:endParaRPr dirty="0"/>
          </a:p>
        </p:txBody>
      </p:sp>
      <p:sp>
        <p:nvSpPr>
          <p:cNvPr id="100" name="Shape 100"/>
          <p:cNvSpPr txBox="1">
            <a:spLocks noGrp="1"/>
          </p:cNvSpPr>
          <p:nvPr>
            <p:ph type="body" idx="2"/>
          </p:nvPr>
        </p:nvSpPr>
        <p:spPr>
          <a:xfrm>
            <a:off x="4879025" y="500925"/>
            <a:ext cx="3954000" cy="41115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81000">
              <a:spcBef>
                <a:spcPts val="0"/>
              </a:spcBef>
              <a:spcAft>
                <a:spcPts val="0"/>
              </a:spcAft>
              <a:buSzPts val="2400"/>
              <a:buChar char="●"/>
              <a:defRPr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914400" lvl="1" indent="-368300">
              <a:spcBef>
                <a:spcPts val="1600"/>
              </a:spcBef>
              <a:spcAft>
                <a:spcPts val="0"/>
              </a:spcAft>
              <a:buSzPts val="2200"/>
              <a:buChar char="○"/>
              <a:defRPr/>
            </a:lvl2pPr>
            <a:lvl3pPr marL="1371600" lvl="2" indent="-355600">
              <a:spcBef>
                <a:spcPts val="1600"/>
              </a:spcBef>
              <a:spcAft>
                <a:spcPts val="0"/>
              </a:spcAft>
              <a:buSzPts val="2000"/>
              <a:buChar char="■"/>
              <a:defRPr/>
            </a:lvl3pPr>
            <a:lvl4pPr marL="1828800" lvl="3" indent="-342900">
              <a:spcBef>
                <a:spcPts val="1600"/>
              </a:spcBef>
              <a:spcAft>
                <a:spcPts val="0"/>
              </a:spcAft>
              <a:buSzPts val="1800"/>
              <a:buChar char="●"/>
              <a:defRPr/>
            </a:lvl4pPr>
            <a:lvl5pPr marL="2286000" lvl="4" indent="-330200">
              <a:spcBef>
                <a:spcPts val="1600"/>
              </a:spcBef>
              <a:spcAft>
                <a:spcPts val="0"/>
              </a:spcAft>
              <a:buSzPts val="16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29845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7pPr>
            <a:lvl8pPr marL="3657600" lvl="7" indent="-29845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8pPr>
            <a:lvl9pPr marL="4114800" lvl="8" indent="-298450">
              <a:spcBef>
                <a:spcPts val="1600"/>
              </a:spcBef>
              <a:spcAft>
                <a:spcPts val="1600"/>
              </a:spcAft>
              <a:buSzPts val="1100"/>
              <a:buChar char="■"/>
              <a:defRPr/>
            </a:lvl9pPr>
          </a:lstStyle>
          <a:p>
            <a:endParaRPr dirty="0"/>
          </a:p>
        </p:txBody>
      </p:sp>
      <p:sp>
        <p:nvSpPr>
          <p:cNvPr id="101" name="Shape 10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buNone/>
              <a:defRPr/>
            </a:lvl1pPr>
            <a:lvl2pPr lvl="1">
              <a:spcBef>
                <a:spcPts val="0"/>
              </a:spcBef>
              <a:buNone/>
              <a:defRPr/>
            </a:lvl2pPr>
            <a:lvl3pPr lvl="2">
              <a:spcBef>
                <a:spcPts val="0"/>
              </a:spcBef>
              <a:buNone/>
              <a:defRPr/>
            </a:lvl3pPr>
            <a:lvl4pPr lvl="3">
              <a:spcBef>
                <a:spcPts val="0"/>
              </a:spcBef>
              <a:buNone/>
              <a:defRPr/>
            </a:lvl4pPr>
            <a:lvl5pPr lvl="4">
              <a:spcBef>
                <a:spcPts val="0"/>
              </a:spcBef>
              <a:buNone/>
              <a:defRPr/>
            </a:lvl5pPr>
            <a:lvl6pPr lvl="5">
              <a:spcBef>
                <a:spcPts val="0"/>
              </a:spcBef>
              <a:buNone/>
              <a:defRPr/>
            </a:lvl6pPr>
            <a:lvl7pPr lvl="6">
              <a:spcBef>
                <a:spcPts val="0"/>
              </a:spcBef>
              <a:buNone/>
              <a:defRPr/>
            </a:lvl7pPr>
            <a:lvl8pPr lvl="7">
              <a:spcBef>
                <a:spcPts val="0"/>
              </a:spcBef>
              <a:buNone/>
              <a:defRPr/>
            </a:lvl8pPr>
            <a:lvl9pPr lvl="8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 dirty="0"/>
          </a:p>
        </p:txBody>
      </p:sp>
      <p:sp>
        <p:nvSpPr>
          <p:cNvPr id="102" name="Shape 102"/>
          <p:cNvSpPr txBox="1"/>
          <p:nvPr/>
        </p:nvSpPr>
        <p:spPr>
          <a:xfrm>
            <a:off x="44175" y="4663225"/>
            <a:ext cx="4589400" cy="461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>
                <a:solidFill>
                  <a:schemeClr val="lt2"/>
                </a:solidFill>
              </a:rPr>
              <a:t>Adapted from: FBTI COM 201 taught by Kyle Stoltzfus</a:t>
            </a:r>
            <a:endParaRPr sz="1400">
              <a:solidFill>
                <a:schemeClr val="lt2"/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hape 14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Shape 1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buNone/>
              <a:defRPr/>
            </a:lvl1pPr>
            <a:lvl2pPr lvl="1">
              <a:spcBef>
                <a:spcPts val="0"/>
              </a:spcBef>
              <a:buNone/>
              <a:defRPr/>
            </a:lvl2pPr>
            <a:lvl3pPr lvl="2">
              <a:spcBef>
                <a:spcPts val="0"/>
              </a:spcBef>
              <a:buNone/>
              <a:defRPr/>
            </a:lvl3pPr>
            <a:lvl4pPr lvl="3">
              <a:spcBef>
                <a:spcPts val="0"/>
              </a:spcBef>
              <a:buNone/>
              <a:defRPr/>
            </a:lvl4pPr>
            <a:lvl5pPr lvl="4">
              <a:spcBef>
                <a:spcPts val="0"/>
              </a:spcBef>
              <a:buNone/>
              <a:defRPr/>
            </a:lvl5pPr>
            <a:lvl6pPr lvl="5">
              <a:spcBef>
                <a:spcPts val="0"/>
              </a:spcBef>
              <a:buNone/>
              <a:defRPr/>
            </a:lvl6pPr>
            <a:lvl7pPr lvl="6">
              <a:spcBef>
                <a:spcPts val="0"/>
              </a:spcBef>
              <a:buNone/>
              <a:defRPr/>
            </a:lvl7pPr>
            <a:lvl8pPr lvl="7">
              <a:spcBef>
                <a:spcPts val="0"/>
              </a:spcBef>
              <a:buNone/>
              <a:defRPr/>
            </a:lvl8pPr>
            <a:lvl9pPr lvl="8">
              <a:spcBef>
                <a:spcPts val="0"/>
              </a:spcBef>
              <a:buNone/>
              <a:defRPr/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Shape 104"/>
          <p:cNvSpPr/>
          <p:nvPr/>
        </p:nvSpPr>
        <p:spPr>
          <a:xfrm>
            <a:off x="0" y="4369000"/>
            <a:ext cx="9144000" cy="7743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5" name="Shape 105"/>
          <p:cNvSpPr txBox="1">
            <a:spLocks noGrp="1"/>
          </p:cNvSpPr>
          <p:nvPr>
            <p:ph type="body" idx="1"/>
          </p:nvPr>
        </p:nvSpPr>
        <p:spPr>
          <a:xfrm>
            <a:off x="311700" y="4521400"/>
            <a:ext cx="7979400" cy="4605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Merriweather"/>
              <a:buNone/>
              <a:defRPr>
                <a:solidFill>
                  <a:schemeClr val="lt1"/>
                </a:solidFill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  <a:sym typeface="Merriweather"/>
              </a:defRPr>
            </a:lvl1pPr>
          </a:lstStyle>
          <a:p>
            <a:endParaRPr dirty="0"/>
          </a:p>
        </p:txBody>
      </p:sp>
      <p:sp>
        <p:nvSpPr>
          <p:cNvPr id="106" name="Shape 10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buNone/>
              <a:defRPr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buNone/>
              <a:defRPr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buNone/>
              <a:defRPr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buNone/>
              <a:defRPr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buNone/>
              <a:defRPr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buNone/>
              <a:defRPr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buNone/>
              <a:defRPr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buNone/>
              <a:defRPr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buNone/>
              <a:defRPr>
                <a:solidFill>
                  <a:schemeClr val="lt1"/>
                </a:solidFill>
              </a:defRPr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 dirty="0"/>
          </a:p>
        </p:txBody>
      </p:sp>
      <p:sp>
        <p:nvSpPr>
          <p:cNvPr id="107" name="Shape 107"/>
          <p:cNvSpPr txBox="1"/>
          <p:nvPr/>
        </p:nvSpPr>
        <p:spPr>
          <a:xfrm>
            <a:off x="4281300" y="4629325"/>
            <a:ext cx="4589400" cy="461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>
                <a:solidFill>
                  <a:schemeClr val="lt2"/>
                </a:solidFill>
              </a:rPr>
              <a:t>Adapted from: FBTI COM 201 taught by Kyle Stoltzfus</a:t>
            </a:r>
            <a:endParaRPr sz="1400">
              <a:solidFill>
                <a:schemeClr val="lt2"/>
              </a:solidFill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bg>
      <p:bgPr>
        <a:solidFill>
          <a:schemeClr val="dk1"/>
        </a:solidFill>
        <a:effectLst/>
      </p:bgPr>
    </p:bg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Shape 109"/>
          <p:cNvSpPr txBox="1">
            <a:spLocks noGrp="1"/>
          </p:cNvSpPr>
          <p:nvPr>
            <p:ph type="title"/>
          </p:nvPr>
        </p:nvSpPr>
        <p:spPr>
          <a:xfrm>
            <a:off x="311750" y="831175"/>
            <a:ext cx="5334900" cy="1244700"/>
          </a:xfrm>
          <a:prstGeom prst="rect">
            <a:avLst/>
          </a:prstGeom>
        </p:spPr>
        <p:txBody>
          <a:bodyPr spcFirstLastPara="1" wrap="square" lIns="91425" tIns="91425" rIns="91425" bIns="91425" anchor="b" anchorCtr="0"/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0"/>
              <a:buNone/>
              <a:defRPr sz="10000">
                <a:solidFill>
                  <a:schemeClr val="lt1"/>
                </a:solidFill>
                <a:latin typeface="Cambria" panose="02040503050406030204" pitchFamily="18" charset="0"/>
                <a:cs typeface="Calibri" panose="020F0502020204030204" pitchFamily="34" charset="0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0"/>
              <a:buNone/>
              <a:defRPr sz="100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0"/>
              <a:buNone/>
              <a:defRPr sz="100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0"/>
              <a:buNone/>
              <a:defRPr sz="100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0"/>
              <a:buNone/>
              <a:defRPr sz="100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0"/>
              <a:buNone/>
              <a:defRPr sz="100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0"/>
              <a:buNone/>
              <a:defRPr sz="100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0"/>
              <a:buNone/>
              <a:defRPr sz="100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0"/>
              <a:buNone/>
              <a:defRPr sz="10000">
                <a:solidFill>
                  <a:schemeClr val="lt1"/>
                </a:solidFill>
              </a:defRPr>
            </a:lvl9pPr>
          </a:lstStyle>
          <a:p>
            <a:endParaRPr dirty="0"/>
          </a:p>
        </p:txBody>
      </p:sp>
      <p:sp>
        <p:nvSpPr>
          <p:cNvPr id="110" name="Shape 110"/>
          <p:cNvSpPr txBox="1">
            <a:spLocks noGrp="1"/>
          </p:cNvSpPr>
          <p:nvPr>
            <p:ph type="body" idx="1"/>
          </p:nvPr>
        </p:nvSpPr>
        <p:spPr>
          <a:xfrm>
            <a:off x="311700" y="2121425"/>
            <a:ext cx="5334900" cy="9426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8100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400"/>
              <a:buChar char="●"/>
              <a:defRPr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914400" lvl="1" indent="-368300"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2200"/>
              <a:buChar char="○"/>
              <a:defRPr>
                <a:solidFill>
                  <a:schemeClr val="accent2"/>
                </a:solidFill>
              </a:defRPr>
            </a:lvl2pPr>
            <a:lvl3pPr marL="1371600" lvl="2" indent="-355600"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2000"/>
              <a:buChar char="■"/>
              <a:defRPr>
                <a:solidFill>
                  <a:schemeClr val="accent2"/>
                </a:solidFill>
              </a:defRPr>
            </a:lvl3pPr>
            <a:lvl4pPr marL="1828800" lvl="3" indent="-342900"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1800"/>
              <a:buChar char="●"/>
              <a:defRPr>
                <a:solidFill>
                  <a:schemeClr val="accent2"/>
                </a:solidFill>
              </a:defRPr>
            </a:lvl4pPr>
            <a:lvl5pPr marL="2286000" lvl="4" indent="-330200"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1600"/>
              <a:buChar char="○"/>
              <a:defRPr>
                <a:solidFill>
                  <a:schemeClr val="accent2"/>
                </a:solidFill>
              </a:defRPr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1400"/>
              <a:buChar char="■"/>
              <a:defRPr>
                <a:solidFill>
                  <a:schemeClr val="accent2"/>
                </a:solidFill>
              </a:defRPr>
            </a:lvl6pPr>
            <a:lvl7pPr marL="3200400" lvl="6" indent="-298450"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1100"/>
              <a:buChar char="●"/>
              <a:defRPr>
                <a:solidFill>
                  <a:schemeClr val="accent2"/>
                </a:solidFill>
              </a:defRPr>
            </a:lvl7pPr>
            <a:lvl8pPr marL="3657600" lvl="7" indent="-298450"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1100"/>
              <a:buChar char="○"/>
              <a:defRPr>
                <a:solidFill>
                  <a:schemeClr val="accent2"/>
                </a:solidFill>
              </a:defRPr>
            </a:lvl8pPr>
            <a:lvl9pPr marL="4114800" lvl="8" indent="-298450">
              <a:spcBef>
                <a:spcPts val="1600"/>
              </a:spcBef>
              <a:spcAft>
                <a:spcPts val="1600"/>
              </a:spcAft>
              <a:buClr>
                <a:schemeClr val="accent2"/>
              </a:buClr>
              <a:buSzPts val="1100"/>
              <a:buChar char="■"/>
              <a:defRPr>
                <a:solidFill>
                  <a:schemeClr val="accent2"/>
                </a:solidFill>
              </a:defRPr>
            </a:lvl9pPr>
          </a:lstStyle>
          <a:p>
            <a:endParaRPr dirty="0"/>
          </a:p>
        </p:txBody>
      </p:sp>
      <p:sp>
        <p:nvSpPr>
          <p:cNvPr id="111" name="Shape 1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buNone/>
              <a:defRPr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buNone/>
              <a:defRPr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buNone/>
              <a:defRPr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buNone/>
              <a:defRPr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buNone/>
              <a:defRPr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buNone/>
              <a:defRPr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buNone/>
              <a:defRPr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buNone/>
              <a:defRPr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buNone/>
              <a:defRPr>
                <a:solidFill>
                  <a:schemeClr val="lt1"/>
                </a:solidFill>
              </a:defRPr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 dirty="0"/>
          </a:p>
        </p:txBody>
      </p:sp>
      <p:sp>
        <p:nvSpPr>
          <p:cNvPr id="112" name="Shape 112"/>
          <p:cNvSpPr txBox="1"/>
          <p:nvPr/>
        </p:nvSpPr>
        <p:spPr>
          <a:xfrm>
            <a:off x="4259450" y="4629325"/>
            <a:ext cx="4589400" cy="461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>
                <a:solidFill>
                  <a:schemeClr val="lt2"/>
                </a:solidFill>
              </a:rPr>
              <a:t>Adapted from: FBTI COM 201 taught by Kyle Stoltzfus</a:t>
            </a:r>
            <a:endParaRPr sz="1400">
              <a:solidFill>
                <a:schemeClr val="lt2"/>
              </a:solidFill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Shape 11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buNone/>
              <a:defRPr/>
            </a:lvl1pPr>
            <a:lvl2pPr lvl="1">
              <a:spcBef>
                <a:spcPts val="0"/>
              </a:spcBef>
              <a:buNone/>
              <a:defRPr/>
            </a:lvl2pPr>
            <a:lvl3pPr lvl="2">
              <a:spcBef>
                <a:spcPts val="0"/>
              </a:spcBef>
              <a:buNone/>
              <a:defRPr/>
            </a:lvl3pPr>
            <a:lvl4pPr lvl="3">
              <a:spcBef>
                <a:spcPts val="0"/>
              </a:spcBef>
              <a:buNone/>
              <a:defRPr/>
            </a:lvl4pPr>
            <a:lvl5pPr lvl="4">
              <a:spcBef>
                <a:spcPts val="0"/>
              </a:spcBef>
              <a:buNone/>
              <a:defRPr/>
            </a:lvl5pPr>
            <a:lvl6pPr lvl="5">
              <a:spcBef>
                <a:spcPts val="0"/>
              </a:spcBef>
              <a:buNone/>
              <a:defRPr/>
            </a:lvl6pPr>
            <a:lvl7pPr lvl="6">
              <a:spcBef>
                <a:spcPts val="0"/>
              </a:spcBef>
              <a:buNone/>
              <a:defRPr/>
            </a:lvl7pPr>
            <a:lvl8pPr lvl="7">
              <a:spcBef>
                <a:spcPts val="0"/>
              </a:spcBef>
              <a:buNone/>
              <a:defRPr/>
            </a:lvl8pPr>
            <a:lvl9pPr lvl="8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 dirty="0"/>
          </a:p>
        </p:txBody>
      </p:sp>
      <p:sp>
        <p:nvSpPr>
          <p:cNvPr id="115" name="Shape 115"/>
          <p:cNvSpPr txBox="1"/>
          <p:nvPr/>
        </p:nvSpPr>
        <p:spPr>
          <a:xfrm>
            <a:off x="4237600" y="4629325"/>
            <a:ext cx="4589400" cy="461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>
                <a:solidFill>
                  <a:schemeClr val="lt2"/>
                </a:solidFill>
              </a:rPr>
              <a:t>Adapted from: FBTI COM 201 taught by Kyle Stoltzfus</a:t>
            </a:r>
            <a:endParaRPr sz="1400">
              <a:solidFill>
                <a:schemeClr val="lt2"/>
              </a:solidFill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hape 17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Shape 18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Shape 1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buNone/>
              <a:defRPr/>
            </a:lvl1pPr>
            <a:lvl2pPr lvl="1">
              <a:spcBef>
                <a:spcPts val="0"/>
              </a:spcBef>
              <a:buNone/>
              <a:defRPr/>
            </a:lvl2pPr>
            <a:lvl3pPr lvl="2">
              <a:spcBef>
                <a:spcPts val="0"/>
              </a:spcBef>
              <a:buNone/>
              <a:defRPr/>
            </a:lvl3pPr>
            <a:lvl4pPr lvl="3">
              <a:spcBef>
                <a:spcPts val="0"/>
              </a:spcBef>
              <a:buNone/>
              <a:defRPr/>
            </a:lvl4pPr>
            <a:lvl5pPr lvl="4">
              <a:spcBef>
                <a:spcPts val="0"/>
              </a:spcBef>
              <a:buNone/>
              <a:defRPr/>
            </a:lvl5pPr>
            <a:lvl6pPr lvl="5">
              <a:spcBef>
                <a:spcPts val="0"/>
              </a:spcBef>
              <a:buNone/>
              <a:defRPr/>
            </a:lvl6pPr>
            <a:lvl7pPr lvl="6">
              <a:spcBef>
                <a:spcPts val="0"/>
              </a:spcBef>
              <a:buNone/>
              <a:defRPr/>
            </a:lvl7pPr>
            <a:lvl8pPr lvl="7">
              <a:spcBef>
                <a:spcPts val="0"/>
              </a:spcBef>
              <a:buNone/>
              <a:defRPr/>
            </a:lvl8pPr>
            <a:lvl9pPr lvl="8">
              <a:spcBef>
                <a:spcPts val="0"/>
              </a:spcBef>
              <a:buNone/>
              <a:defRPr/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hape 2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Shape 22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Shape 23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Shape 2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buNone/>
              <a:defRPr/>
            </a:lvl1pPr>
            <a:lvl2pPr lvl="1">
              <a:spcBef>
                <a:spcPts val="0"/>
              </a:spcBef>
              <a:buNone/>
              <a:defRPr/>
            </a:lvl2pPr>
            <a:lvl3pPr lvl="2">
              <a:spcBef>
                <a:spcPts val="0"/>
              </a:spcBef>
              <a:buNone/>
              <a:defRPr/>
            </a:lvl3pPr>
            <a:lvl4pPr lvl="3">
              <a:spcBef>
                <a:spcPts val="0"/>
              </a:spcBef>
              <a:buNone/>
              <a:defRPr/>
            </a:lvl4pPr>
            <a:lvl5pPr lvl="4">
              <a:spcBef>
                <a:spcPts val="0"/>
              </a:spcBef>
              <a:buNone/>
              <a:defRPr/>
            </a:lvl5pPr>
            <a:lvl6pPr lvl="5">
              <a:spcBef>
                <a:spcPts val="0"/>
              </a:spcBef>
              <a:buNone/>
              <a:defRPr/>
            </a:lvl6pPr>
            <a:lvl7pPr lvl="6">
              <a:spcBef>
                <a:spcPts val="0"/>
              </a:spcBef>
              <a:buNone/>
              <a:defRPr/>
            </a:lvl7pPr>
            <a:lvl8pPr lvl="7">
              <a:spcBef>
                <a:spcPts val="0"/>
              </a:spcBef>
              <a:buNone/>
              <a:defRPr/>
            </a:lvl8pPr>
            <a:lvl9pPr lvl="8">
              <a:spcBef>
                <a:spcPts val="0"/>
              </a:spcBef>
              <a:buNone/>
              <a:defRPr/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Shape 2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Shape 2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buNone/>
              <a:defRPr/>
            </a:lvl1pPr>
            <a:lvl2pPr lvl="1">
              <a:spcBef>
                <a:spcPts val="0"/>
              </a:spcBef>
              <a:buNone/>
              <a:defRPr/>
            </a:lvl2pPr>
            <a:lvl3pPr lvl="2">
              <a:spcBef>
                <a:spcPts val="0"/>
              </a:spcBef>
              <a:buNone/>
              <a:defRPr/>
            </a:lvl3pPr>
            <a:lvl4pPr lvl="3">
              <a:spcBef>
                <a:spcPts val="0"/>
              </a:spcBef>
              <a:buNone/>
              <a:defRPr/>
            </a:lvl4pPr>
            <a:lvl5pPr lvl="4">
              <a:spcBef>
                <a:spcPts val="0"/>
              </a:spcBef>
              <a:buNone/>
              <a:defRPr/>
            </a:lvl5pPr>
            <a:lvl6pPr lvl="5">
              <a:spcBef>
                <a:spcPts val="0"/>
              </a:spcBef>
              <a:buNone/>
              <a:defRPr/>
            </a:lvl6pPr>
            <a:lvl7pPr lvl="6">
              <a:spcBef>
                <a:spcPts val="0"/>
              </a:spcBef>
              <a:buNone/>
              <a:defRPr/>
            </a:lvl7pPr>
            <a:lvl8pPr lvl="7">
              <a:spcBef>
                <a:spcPts val="0"/>
              </a:spcBef>
              <a:buNone/>
              <a:defRPr/>
            </a:lvl8pPr>
            <a:lvl9pPr lvl="8">
              <a:spcBef>
                <a:spcPts val="0"/>
              </a:spcBef>
              <a:buNone/>
              <a:defRPr/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/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Shape 30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Shape 3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buNone/>
              <a:defRPr/>
            </a:lvl1pPr>
            <a:lvl2pPr lvl="1">
              <a:spcBef>
                <a:spcPts val="0"/>
              </a:spcBef>
              <a:buNone/>
              <a:defRPr/>
            </a:lvl2pPr>
            <a:lvl3pPr lvl="2">
              <a:spcBef>
                <a:spcPts val="0"/>
              </a:spcBef>
              <a:buNone/>
              <a:defRPr/>
            </a:lvl3pPr>
            <a:lvl4pPr lvl="3">
              <a:spcBef>
                <a:spcPts val="0"/>
              </a:spcBef>
              <a:buNone/>
              <a:defRPr/>
            </a:lvl4pPr>
            <a:lvl5pPr lvl="4">
              <a:spcBef>
                <a:spcPts val="0"/>
              </a:spcBef>
              <a:buNone/>
              <a:defRPr/>
            </a:lvl5pPr>
            <a:lvl6pPr lvl="5">
              <a:spcBef>
                <a:spcPts val="0"/>
              </a:spcBef>
              <a:buNone/>
              <a:defRPr/>
            </a:lvl6pPr>
            <a:lvl7pPr lvl="6">
              <a:spcBef>
                <a:spcPts val="0"/>
              </a:spcBef>
              <a:buNone/>
              <a:defRPr/>
            </a:lvl7pPr>
            <a:lvl8pPr lvl="7">
              <a:spcBef>
                <a:spcPts val="0"/>
              </a:spcBef>
              <a:buNone/>
              <a:defRPr/>
            </a:lvl8pPr>
            <a:lvl9pPr lvl="8">
              <a:spcBef>
                <a:spcPts val="0"/>
              </a:spcBef>
              <a:buNone/>
              <a:defRPr/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Shape 33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Shape 3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buNone/>
              <a:defRPr/>
            </a:lvl1pPr>
            <a:lvl2pPr lvl="1">
              <a:spcBef>
                <a:spcPts val="0"/>
              </a:spcBef>
              <a:buNone/>
              <a:defRPr/>
            </a:lvl2pPr>
            <a:lvl3pPr lvl="2">
              <a:spcBef>
                <a:spcPts val="0"/>
              </a:spcBef>
              <a:buNone/>
              <a:defRPr/>
            </a:lvl3pPr>
            <a:lvl4pPr lvl="3">
              <a:spcBef>
                <a:spcPts val="0"/>
              </a:spcBef>
              <a:buNone/>
              <a:defRPr/>
            </a:lvl4pPr>
            <a:lvl5pPr lvl="4">
              <a:spcBef>
                <a:spcPts val="0"/>
              </a:spcBef>
              <a:buNone/>
              <a:defRPr/>
            </a:lvl5pPr>
            <a:lvl6pPr lvl="5">
              <a:spcBef>
                <a:spcPts val="0"/>
              </a:spcBef>
              <a:buNone/>
              <a:defRPr/>
            </a:lvl6pPr>
            <a:lvl7pPr lvl="6">
              <a:spcBef>
                <a:spcPts val="0"/>
              </a:spcBef>
              <a:buNone/>
              <a:defRPr/>
            </a:lvl7pPr>
            <a:lvl8pPr lvl="7">
              <a:spcBef>
                <a:spcPts val="0"/>
              </a:spcBef>
              <a:buNone/>
              <a:defRPr/>
            </a:lvl8pPr>
            <a:lvl9pPr lvl="8">
              <a:spcBef>
                <a:spcPts val="0"/>
              </a:spcBef>
              <a:buNone/>
              <a:defRPr/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Shape 36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Shape 37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Shape 38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Shape 3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Shape 4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buNone/>
              <a:defRPr/>
            </a:lvl1pPr>
            <a:lvl2pPr lvl="1">
              <a:spcBef>
                <a:spcPts val="0"/>
              </a:spcBef>
              <a:buNone/>
              <a:defRPr/>
            </a:lvl2pPr>
            <a:lvl3pPr lvl="2">
              <a:spcBef>
                <a:spcPts val="0"/>
              </a:spcBef>
              <a:buNone/>
              <a:defRPr/>
            </a:lvl3pPr>
            <a:lvl4pPr lvl="3">
              <a:spcBef>
                <a:spcPts val="0"/>
              </a:spcBef>
              <a:buNone/>
              <a:defRPr/>
            </a:lvl4pPr>
            <a:lvl5pPr lvl="4">
              <a:spcBef>
                <a:spcPts val="0"/>
              </a:spcBef>
              <a:buNone/>
              <a:defRPr/>
            </a:lvl5pPr>
            <a:lvl6pPr lvl="5">
              <a:spcBef>
                <a:spcPts val="0"/>
              </a:spcBef>
              <a:buNone/>
              <a:defRPr/>
            </a:lvl6pPr>
            <a:lvl7pPr lvl="6">
              <a:spcBef>
                <a:spcPts val="0"/>
              </a:spcBef>
              <a:buNone/>
              <a:defRPr/>
            </a:lvl7pPr>
            <a:lvl8pPr lvl="7">
              <a:spcBef>
                <a:spcPts val="0"/>
              </a:spcBef>
              <a:buNone/>
              <a:defRPr/>
            </a:lvl8pPr>
            <a:lvl9pPr lvl="8">
              <a:spcBef>
                <a:spcPts val="0"/>
              </a:spcBef>
              <a:buNone/>
              <a:defRPr/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Shape 42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Shape 4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buNone/>
              <a:defRPr/>
            </a:lvl1pPr>
            <a:lvl2pPr lvl="1">
              <a:spcBef>
                <a:spcPts val="0"/>
              </a:spcBef>
              <a:buNone/>
              <a:defRPr/>
            </a:lvl2pPr>
            <a:lvl3pPr lvl="2">
              <a:spcBef>
                <a:spcPts val="0"/>
              </a:spcBef>
              <a:buNone/>
              <a:defRPr/>
            </a:lvl3pPr>
            <a:lvl4pPr lvl="3">
              <a:spcBef>
                <a:spcPts val="0"/>
              </a:spcBef>
              <a:buNone/>
              <a:defRPr/>
            </a:lvl4pPr>
            <a:lvl5pPr lvl="4">
              <a:spcBef>
                <a:spcPts val="0"/>
              </a:spcBef>
              <a:buNone/>
              <a:defRPr/>
            </a:lvl5pPr>
            <a:lvl6pPr lvl="5">
              <a:spcBef>
                <a:spcPts val="0"/>
              </a:spcBef>
              <a:buNone/>
              <a:defRPr/>
            </a:lvl6pPr>
            <a:lvl7pPr lvl="6">
              <a:spcBef>
                <a:spcPts val="0"/>
              </a:spcBef>
              <a:buNone/>
              <a:defRPr/>
            </a:lvl7pPr>
            <a:lvl8pPr lvl="7">
              <a:spcBef>
                <a:spcPts val="0"/>
              </a:spcBef>
              <a:buNone/>
              <a:defRPr/>
            </a:lvl8pPr>
            <a:lvl9pPr lvl="8">
              <a:spcBef>
                <a:spcPts val="0"/>
              </a:spcBef>
              <a:buNone/>
              <a:defRPr/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>
              <a:spcBef>
                <a:spcPts val="0"/>
              </a:spcBef>
              <a:buNone/>
              <a:defRPr sz="1000">
                <a:solidFill>
                  <a:schemeClr val="dk2"/>
                </a:solidFill>
              </a:defRPr>
            </a:lvl1pPr>
            <a:lvl2pPr lvl="1" algn="r">
              <a:spcBef>
                <a:spcPts val="0"/>
              </a:spcBef>
              <a:buNone/>
              <a:defRPr sz="1000">
                <a:solidFill>
                  <a:schemeClr val="dk2"/>
                </a:solidFill>
              </a:defRPr>
            </a:lvl2pPr>
            <a:lvl3pPr lvl="2" algn="r">
              <a:spcBef>
                <a:spcPts val="0"/>
              </a:spcBef>
              <a:buNone/>
              <a:defRPr sz="1000">
                <a:solidFill>
                  <a:schemeClr val="dk2"/>
                </a:solidFill>
              </a:defRPr>
            </a:lvl3pPr>
            <a:lvl4pPr lvl="3" algn="r">
              <a:spcBef>
                <a:spcPts val="0"/>
              </a:spcBef>
              <a:buNone/>
              <a:defRPr sz="1000">
                <a:solidFill>
                  <a:schemeClr val="dk2"/>
                </a:solidFill>
              </a:defRPr>
            </a:lvl4pPr>
            <a:lvl5pPr lvl="4" algn="r">
              <a:spcBef>
                <a:spcPts val="0"/>
              </a:spcBef>
              <a:buNone/>
              <a:defRPr sz="1000">
                <a:solidFill>
                  <a:schemeClr val="dk2"/>
                </a:solidFill>
              </a:defRPr>
            </a:lvl5pPr>
            <a:lvl6pPr lvl="5" algn="r">
              <a:spcBef>
                <a:spcPts val="0"/>
              </a:spcBef>
              <a:buNone/>
              <a:defRPr sz="1000">
                <a:solidFill>
                  <a:schemeClr val="dk2"/>
                </a:solidFill>
              </a:defRPr>
            </a:lvl6pPr>
            <a:lvl7pPr lvl="6" algn="r">
              <a:spcBef>
                <a:spcPts val="0"/>
              </a:spcBef>
              <a:buNone/>
              <a:defRPr sz="1000">
                <a:solidFill>
                  <a:schemeClr val="dk2"/>
                </a:solidFill>
              </a:defRPr>
            </a:lvl7pPr>
            <a:lvl8pPr lvl="7" algn="r">
              <a:spcBef>
                <a:spcPts val="0"/>
              </a:spcBef>
              <a:buNone/>
              <a:defRPr sz="1000">
                <a:solidFill>
                  <a:schemeClr val="dk2"/>
                </a:solidFill>
              </a:defRPr>
            </a:lvl8pPr>
            <a:lvl9pPr lvl="8" algn="r">
              <a:spcBef>
                <a:spcPts val="0"/>
              </a:spcBef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paradigm">
    <p:bg>
      <p:bgPr>
        <a:solidFill>
          <a:schemeClr val="lt1"/>
        </a:solidFill>
        <a:effectLst/>
      </p:bgPr>
    </p:bg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Shape 5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Merriweather"/>
              <a:buNone/>
              <a:defRPr sz="2800">
                <a:solidFill>
                  <a:schemeClr val="accent1"/>
                </a:solidFill>
                <a:latin typeface="Merriweather"/>
                <a:ea typeface="Merriweather"/>
                <a:cs typeface="Merriweather"/>
                <a:sym typeface="Merriweather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Merriweather"/>
              <a:buNone/>
              <a:defRPr sz="2800">
                <a:solidFill>
                  <a:schemeClr val="accent1"/>
                </a:solidFill>
                <a:latin typeface="Merriweather"/>
                <a:ea typeface="Merriweather"/>
                <a:cs typeface="Merriweather"/>
                <a:sym typeface="Merriweather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Merriweather"/>
              <a:buNone/>
              <a:defRPr sz="2800">
                <a:solidFill>
                  <a:schemeClr val="accent1"/>
                </a:solidFill>
                <a:latin typeface="Merriweather"/>
                <a:ea typeface="Merriweather"/>
                <a:cs typeface="Merriweather"/>
                <a:sym typeface="Merriweather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Merriweather"/>
              <a:buNone/>
              <a:defRPr sz="2800">
                <a:solidFill>
                  <a:schemeClr val="accent1"/>
                </a:solidFill>
                <a:latin typeface="Merriweather"/>
                <a:ea typeface="Merriweather"/>
                <a:cs typeface="Merriweather"/>
                <a:sym typeface="Merriweather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Merriweather"/>
              <a:buNone/>
              <a:defRPr sz="2800">
                <a:solidFill>
                  <a:schemeClr val="accent1"/>
                </a:solidFill>
                <a:latin typeface="Merriweather"/>
                <a:ea typeface="Merriweather"/>
                <a:cs typeface="Merriweather"/>
                <a:sym typeface="Merriweather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Merriweather"/>
              <a:buNone/>
              <a:defRPr sz="2800">
                <a:solidFill>
                  <a:schemeClr val="accent1"/>
                </a:solidFill>
                <a:latin typeface="Merriweather"/>
                <a:ea typeface="Merriweather"/>
                <a:cs typeface="Merriweather"/>
                <a:sym typeface="Merriweather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Merriweather"/>
              <a:buNone/>
              <a:defRPr sz="2800">
                <a:solidFill>
                  <a:schemeClr val="accent1"/>
                </a:solidFill>
                <a:latin typeface="Merriweather"/>
                <a:ea typeface="Merriweather"/>
                <a:cs typeface="Merriweather"/>
                <a:sym typeface="Merriweather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Merriweather"/>
              <a:buNone/>
              <a:defRPr sz="2800">
                <a:solidFill>
                  <a:schemeClr val="accent1"/>
                </a:solidFill>
                <a:latin typeface="Merriweather"/>
                <a:ea typeface="Merriweather"/>
                <a:cs typeface="Merriweather"/>
                <a:sym typeface="Merriweather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Merriweather"/>
              <a:buNone/>
              <a:defRPr sz="2800">
                <a:solidFill>
                  <a:schemeClr val="accent1"/>
                </a:solidFill>
                <a:latin typeface="Merriweather"/>
                <a:ea typeface="Merriweather"/>
                <a:cs typeface="Merriweather"/>
                <a:sym typeface="Merriweather"/>
              </a:defRPr>
            </a:lvl9pPr>
          </a:lstStyle>
          <a:p>
            <a:endParaRPr dirty="0"/>
          </a:p>
        </p:txBody>
      </p:sp>
      <p:sp>
        <p:nvSpPr>
          <p:cNvPr id="52" name="Shape 52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lvl="0" indent="-381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Roboto"/>
              <a:buChar char="●"/>
              <a:defRPr sz="24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L="914400" lvl="1" indent="-3683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2200"/>
              <a:buFont typeface="Roboto"/>
              <a:buChar char="○"/>
              <a:defRPr sz="22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marL="1371600" lvl="2" indent="-355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2000"/>
              <a:buFont typeface="Roboto"/>
              <a:buChar char="■"/>
              <a:defRPr sz="20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marL="1828800" lvl="3" indent="-3429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Roboto"/>
              <a:buChar char="●"/>
              <a:defRPr sz="18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marL="2286000" lvl="4" indent="-330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Roboto"/>
              <a:buChar char="○"/>
              <a:defRPr sz="16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marL="2743200" lvl="5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Roboto"/>
              <a:buChar char="■"/>
              <a:defRPr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marL="3200400" lvl="6" indent="-29845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Roboto"/>
              <a:buChar char="●"/>
              <a:defRPr sz="11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marL="3657600" lvl="7" indent="-29845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Roboto"/>
              <a:buChar char="○"/>
              <a:defRPr sz="11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marL="4114800" lvl="8" indent="-29845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100"/>
              <a:buFont typeface="Roboto"/>
              <a:buChar char="■"/>
              <a:defRPr sz="11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endParaRPr dirty="0"/>
          </a:p>
        </p:txBody>
      </p:sp>
      <p:sp>
        <p:nvSpPr>
          <p:cNvPr id="53" name="Shape 5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>
              <a:spcBef>
                <a:spcPts val="0"/>
              </a:spcBef>
              <a:buNone/>
              <a:defRPr sz="1000">
                <a:solidFill>
                  <a:schemeClr val="dk2"/>
                </a:solidFill>
                <a:latin typeface="Calibri" panose="020F0502020204030204" pitchFamily="34" charset="0"/>
                <a:ea typeface="Roboto"/>
                <a:cs typeface="Calibri" panose="020F0502020204030204" pitchFamily="34" charset="0"/>
                <a:sym typeface="Roboto"/>
              </a:defRPr>
            </a:lvl1pPr>
            <a:lvl2pPr lvl="1" algn="r">
              <a:spcBef>
                <a:spcPts val="0"/>
              </a:spcBef>
              <a:buNone/>
              <a:defRPr sz="10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lvl="2" algn="r">
              <a:spcBef>
                <a:spcPts val="0"/>
              </a:spcBef>
              <a:buNone/>
              <a:defRPr sz="10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lvl="3" algn="r">
              <a:spcBef>
                <a:spcPts val="0"/>
              </a:spcBef>
              <a:buNone/>
              <a:defRPr sz="10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lvl="4" algn="r">
              <a:spcBef>
                <a:spcPts val="0"/>
              </a:spcBef>
              <a:buNone/>
              <a:defRPr sz="10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lvl="5" algn="r">
              <a:spcBef>
                <a:spcPts val="0"/>
              </a:spcBef>
              <a:buNone/>
              <a:defRPr sz="10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lvl="6" algn="r">
              <a:spcBef>
                <a:spcPts val="0"/>
              </a:spcBef>
              <a:buNone/>
              <a:defRPr sz="10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lvl="7" algn="r">
              <a:spcBef>
                <a:spcPts val="0"/>
              </a:spcBef>
              <a:buNone/>
              <a:defRPr sz="10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lvl="8" algn="r">
              <a:spcBef>
                <a:spcPts val="0"/>
              </a:spcBef>
              <a:buNone/>
              <a:defRPr sz="10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 dirty="0"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9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68" r:id="rId10"/>
    <p:sldLayoutId id="2147483669" r:id="rId11"/>
  </p:sldLayoutIdLst>
  <p:timing>
    <p:tnLst>
      <p:par>
        <p:cTn id="1" dur="indefinite" restart="never" nodeType="tmRoot"/>
      </p:par>
    </p:tnLst>
  </p:timing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Calibri" panose="020F0502020204030204" pitchFamily="34" charset="0"/>
          <a:ea typeface="Calibri" panose="020F0502020204030204" pitchFamily="34" charset="0"/>
          <a:cs typeface="Calibri" panose="020F0502020204030204" pitchFamily="34" charset="0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Calibri" panose="020F0502020204030204" pitchFamily="34" charset="0"/>
          <a:ea typeface="Calibri" panose="020F0502020204030204" pitchFamily="34" charset="0"/>
          <a:cs typeface="Calibri" panose="020F0502020204030204" pitchFamily="34" charset="0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goo.gl/images/sqMLGX" TargetMode="Externa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0.xml"/><Relationship Id="rId4" Type="http://schemas.openxmlformats.org/officeDocument/2006/relationships/hyperlink" Target="http://www.catster.com/wp-content/uploads/2015/06/flying-with-cats-06.jpg" TargetMode="Externa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goo.gl/images/sqMLGX" TargetMode="Externa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0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goo.gl/images/sqMLGX" TargetMode="Externa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0.xml"/><Relationship Id="rId4" Type="http://schemas.openxmlformats.org/officeDocument/2006/relationships/hyperlink" Target="http://onedaytop.com/wp-content/uploads/2017/12/3-1.jpg" TargetMode="Externa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publicspeakingpower.com/fun-public-speaking-activities/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goo.gl/images/sqMLGX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Shape 120"/>
          <p:cNvSpPr txBox="1">
            <a:spLocks noGrp="1"/>
          </p:cNvSpPr>
          <p:nvPr>
            <p:ph type="ctrTitle"/>
          </p:nvPr>
        </p:nvSpPr>
        <p:spPr>
          <a:xfrm>
            <a:off x="311700" y="539725"/>
            <a:ext cx="8520600" cy="1282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Public Speaking</a:t>
            </a:r>
            <a:endParaRPr dirty="0"/>
          </a:p>
        </p:txBody>
      </p:sp>
      <p:sp>
        <p:nvSpPr>
          <p:cNvPr id="121" name="Shape 121"/>
          <p:cNvSpPr txBox="1">
            <a:spLocks noGrp="1"/>
          </p:cNvSpPr>
          <p:nvPr>
            <p:ph type="subTitle" idx="1"/>
          </p:nvPr>
        </p:nvSpPr>
        <p:spPr>
          <a:xfrm>
            <a:off x="311700" y="1878543"/>
            <a:ext cx="4242600" cy="1224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Tidings of Peace Christian School</a:t>
            </a:r>
            <a:endParaRPr dirty="0"/>
          </a:p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World History</a:t>
            </a:r>
            <a:endParaRPr dirty="0"/>
          </a:p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2017 | 2018</a:t>
            </a:r>
            <a:endParaRPr dirty="0"/>
          </a:p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COM 101</a:t>
            </a:r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Shape 174"/>
          <p:cNvSpPr txBox="1">
            <a:spLocks noGrp="1"/>
          </p:cNvSpPr>
          <p:nvPr>
            <p:ph type="body" idx="1"/>
          </p:nvPr>
        </p:nvSpPr>
        <p:spPr>
          <a:xfrm>
            <a:off x="311700" y="4521400"/>
            <a:ext cx="7979400" cy="460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# 8</a:t>
            </a:r>
            <a:endParaRPr/>
          </a:p>
        </p:txBody>
      </p:sp>
      <p:sp>
        <p:nvSpPr>
          <p:cNvPr id="176" name="Shape 176"/>
          <p:cNvSpPr txBox="1"/>
          <p:nvPr/>
        </p:nvSpPr>
        <p:spPr>
          <a:xfrm>
            <a:off x="3956050" y="1654575"/>
            <a:ext cx="3470325" cy="102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/>
            <a:r>
              <a:rPr lang="en" sz="2400" u="sng" dirty="0">
                <a:solidFill>
                  <a:srgbClr val="009384"/>
                </a:solidFill>
                <a:highlight>
                  <a:srgbClr val="FFFFFF"/>
                </a:highlight>
              </a:rPr>
              <a:t>Image suggestion:</a:t>
            </a:r>
            <a:endParaRPr lang="en" sz="2400" u="sng" dirty="0">
              <a:solidFill>
                <a:srgbClr val="009384"/>
              </a:solidFill>
              <a:highlight>
                <a:srgbClr val="FFFFFF"/>
              </a:highlight>
              <a:hlinkClick r:id="rId3"/>
            </a:endParaRPr>
          </a:p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 u="sng" dirty="0" smtClean="0">
                <a:solidFill>
                  <a:schemeClr val="hlink"/>
                </a:solidFill>
                <a:highlight>
                  <a:srgbClr val="FFFFFF"/>
                </a:highlight>
                <a:hlinkClick r:id="rId4"/>
              </a:rPr>
              <a:t>http</a:t>
            </a:r>
            <a:r>
              <a:rPr lang="en" sz="1100" u="sng" dirty="0">
                <a:solidFill>
                  <a:schemeClr val="hlink"/>
                </a:solidFill>
                <a:highlight>
                  <a:srgbClr val="FFFFFF"/>
                </a:highlight>
                <a:hlinkClick r:id="rId4"/>
              </a:rPr>
              <a:t>://www.catster.com/wp-content/uploads/2015/06/flying-with-cats-06.jpg</a:t>
            </a:r>
            <a:endParaRPr sz="1100" dirty="0">
              <a:highlight>
                <a:srgbClr val="FFFFFF"/>
              </a:highlight>
            </a:endParaRPr>
          </a:p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 dirty="0">
                <a:highlight>
                  <a:srgbClr val="FFFFFF"/>
                </a:highlight>
              </a:rPr>
              <a:t>Accessed 2-20-18</a:t>
            </a:r>
            <a:endParaRPr sz="1100" dirty="0">
              <a:highlight>
                <a:srgbClr val="FFFFFF"/>
              </a:highlight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Shape 181"/>
          <p:cNvSpPr txBox="1">
            <a:spLocks noGrp="1"/>
          </p:cNvSpPr>
          <p:nvPr>
            <p:ph type="body" idx="1"/>
          </p:nvPr>
        </p:nvSpPr>
        <p:spPr>
          <a:xfrm>
            <a:off x="311700" y="4521400"/>
            <a:ext cx="7979400" cy="460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# 8</a:t>
            </a:r>
            <a:endParaRPr/>
          </a:p>
        </p:txBody>
      </p:sp>
      <p:sp>
        <p:nvSpPr>
          <p:cNvPr id="183" name="Shape 183"/>
          <p:cNvSpPr txBox="1"/>
          <p:nvPr/>
        </p:nvSpPr>
        <p:spPr>
          <a:xfrm>
            <a:off x="2990850" y="1803775"/>
            <a:ext cx="3451275" cy="667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/>
            <a:r>
              <a:rPr lang="en" sz="2400" u="sng" dirty="0">
                <a:solidFill>
                  <a:srgbClr val="009384"/>
                </a:solidFill>
                <a:highlight>
                  <a:srgbClr val="FFFFFF"/>
                </a:highlight>
              </a:rPr>
              <a:t>Image suggestion:</a:t>
            </a:r>
            <a:endParaRPr lang="en" sz="2400" u="sng" dirty="0">
              <a:solidFill>
                <a:srgbClr val="009384"/>
              </a:solidFill>
              <a:highlight>
                <a:srgbClr val="FFFFFF"/>
              </a:highlight>
              <a:hlinkClick r:id="rId3"/>
            </a:endParaRPr>
          </a:p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 u="sng" dirty="0" smtClean="0">
                <a:solidFill>
                  <a:schemeClr val="hlink"/>
                </a:solidFill>
                <a:highlight>
                  <a:srgbClr val="FFFFFF"/>
                </a:highlight>
                <a:hlinkClick r:id="rId3"/>
              </a:rPr>
              <a:t>https://goo.gl/images/sqMLGX</a:t>
            </a:r>
            <a:endParaRPr sz="1100" dirty="0" smtClean="0">
              <a:highlight>
                <a:srgbClr val="FFFFFF"/>
              </a:highlight>
            </a:endParaRPr>
          </a:p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 dirty="0" smtClean="0">
                <a:highlight>
                  <a:srgbClr val="FFFFFF"/>
                </a:highlight>
              </a:rPr>
              <a:t>Accessed </a:t>
            </a:r>
            <a:r>
              <a:rPr lang="en" sz="1100" dirty="0">
                <a:highlight>
                  <a:srgbClr val="FFFFFF"/>
                </a:highlight>
              </a:rPr>
              <a:t>-20-18</a:t>
            </a:r>
            <a:endParaRPr sz="1100" dirty="0">
              <a:highlight>
                <a:srgbClr val="FFFFFF"/>
              </a:highlight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Shape 188"/>
          <p:cNvSpPr txBox="1">
            <a:spLocks noGrp="1"/>
          </p:cNvSpPr>
          <p:nvPr>
            <p:ph type="body" idx="1"/>
          </p:nvPr>
        </p:nvSpPr>
        <p:spPr>
          <a:xfrm>
            <a:off x="311700" y="4521400"/>
            <a:ext cx="7979400" cy="460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# 8</a:t>
            </a:r>
            <a:endParaRPr dirty="0"/>
          </a:p>
        </p:txBody>
      </p:sp>
      <p:sp>
        <p:nvSpPr>
          <p:cNvPr id="190" name="Shape 190"/>
          <p:cNvSpPr txBox="1"/>
          <p:nvPr/>
        </p:nvSpPr>
        <p:spPr>
          <a:xfrm>
            <a:off x="2921000" y="1439650"/>
            <a:ext cx="3225800" cy="82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/>
            <a:r>
              <a:rPr lang="en" sz="2400" u="sng" dirty="0">
                <a:solidFill>
                  <a:srgbClr val="009384"/>
                </a:solidFill>
                <a:highlight>
                  <a:srgbClr val="FFFFFF"/>
                </a:highlight>
              </a:rPr>
              <a:t>Image suggestion:</a:t>
            </a:r>
            <a:endParaRPr lang="en" sz="2400" u="sng" dirty="0">
              <a:solidFill>
                <a:srgbClr val="009384"/>
              </a:solidFill>
              <a:highlight>
                <a:srgbClr val="FFFFFF"/>
              </a:highlight>
              <a:hlinkClick r:id="rId3"/>
            </a:endParaRPr>
          </a:p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 u="sng" dirty="0" smtClean="0">
                <a:solidFill>
                  <a:schemeClr val="hlink"/>
                </a:solidFill>
                <a:highlight>
                  <a:srgbClr val="FFFFFF"/>
                </a:highlight>
                <a:hlinkClick r:id="rId4"/>
              </a:rPr>
              <a:t>http://onedaytop.com/wp-content/uploads/2017/12/3-1.jpg</a:t>
            </a:r>
            <a:endParaRPr sz="1100" dirty="0" smtClean="0">
              <a:highlight>
                <a:srgbClr val="FFFFFF"/>
              </a:highlight>
            </a:endParaRPr>
          </a:p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 dirty="0" smtClean="0">
                <a:highlight>
                  <a:srgbClr val="FFFFFF"/>
                </a:highlight>
              </a:rPr>
              <a:t>Accessed </a:t>
            </a:r>
            <a:r>
              <a:rPr lang="en" sz="1100" dirty="0">
                <a:highlight>
                  <a:srgbClr val="FFFFFF"/>
                </a:highlight>
              </a:rPr>
              <a:t>2-20-18</a:t>
            </a:r>
            <a:endParaRPr sz="1100" dirty="0">
              <a:highlight>
                <a:srgbClr val="FFFFFF"/>
              </a:highligh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Shape 195"/>
          <p:cNvSpPr txBox="1">
            <a:spLocks noGrp="1"/>
          </p:cNvSpPr>
          <p:nvPr>
            <p:ph type="body" idx="1"/>
          </p:nvPr>
        </p:nvSpPr>
        <p:spPr>
          <a:xfrm>
            <a:off x="324025" y="4378650"/>
            <a:ext cx="5334900" cy="94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1600"/>
              </a:spcAft>
              <a:buNone/>
            </a:pPr>
            <a:r>
              <a:rPr lang="en" dirty="0"/>
              <a:t>The power of Speech</a:t>
            </a:r>
            <a:endParaRPr dirty="0"/>
          </a:p>
        </p:txBody>
      </p:sp>
      <p:sp>
        <p:nvSpPr>
          <p:cNvPr id="196" name="Shape 196"/>
          <p:cNvSpPr txBox="1">
            <a:spLocks noGrp="1"/>
          </p:cNvSpPr>
          <p:nvPr>
            <p:ph type="title"/>
          </p:nvPr>
        </p:nvSpPr>
        <p:spPr>
          <a:xfrm>
            <a:off x="324025" y="3392975"/>
            <a:ext cx="5079825" cy="1244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rtl="0">
              <a:lnSpc>
                <a:spcPts val="11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0500" dirty="0">
                <a:latin typeface="Cambria" panose="02040503050406030204" pitchFamily="18" charset="0"/>
              </a:rPr>
              <a:t>Called to Create</a:t>
            </a:r>
            <a:endParaRPr sz="10500" dirty="0">
              <a:latin typeface="Cambria" panose="020405030504060302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Shape 127"/>
          <p:cNvSpPr txBox="1">
            <a:spLocks noGrp="1"/>
          </p:cNvSpPr>
          <p:nvPr>
            <p:ph type="title"/>
          </p:nvPr>
        </p:nvSpPr>
        <p:spPr>
          <a:xfrm>
            <a:off x="311725" y="500925"/>
            <a:ext cx="3706500" cy="2508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Impromptu Speaking</a:t>
            </a:r>
            <a:endParaRPr dirty="0"/>
          </a:p>
        </p:txBody>
      </p:sp>
      <p:sp>
        <p:nvSpPr>
          <p:cNvPr id="128" name="Shape 128"/>
          <p:cNvSpPr txBox="1">
            <a:spLocks noGrp="1"/>
          </p:cNvSpPr>
          <p:nvPr>
            <p:ph type="body" idx="1"/>
          </p:nvPr>
        </p:nvSpPr>
        <p:spPr>
          <a:xfrm>
            <a:off x="4644675" y="500925"/>
            <a:ext cx="4166400" cy="4098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But sanctify the Lord God in your hearts: and </a:t>
            </a:r>
            <a:r>
              <a:rPr lang="en" b="1" dirty="0"/>
              <a:t>be ready always to give an answer</a:t>
            </a:r>
            <a:r>
              <a:rPr lang="en" dirty="0"/>
              <a:t> to every man that asketh you a reason of the hope that is in you with meekness and fear:</a:t>
            </a:r>
            <a:endParaRPr dirty="0"/>
          </a:p>
          <a:p>
            <a:pPr marL="0" lvl="0" indent="0">
              <a:spcBef>
                <a:spcPts val="1600"/>
              </a:spcBef>
              <a:spcAft>
                <a:spcPts val="1600"/>
              </a:spcAft>
              <a:buNone/>
            </a:pPr>
            <a:r>
              <a:rPr lang="en" i="1" dirty="0"/>
              <a:t>I Peter 3:15</a:t>
            </a:r>
            <a:endParaRPr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Shape 133"/>
          <p:cNvSpPr txBox="1">
            <a:spLocks noGrp="1"/>
          </p:cNvSpPr>
          <p:nvPr>
            <p:ph type="title"/>
          </p:nvPr>
        </p:nvSpPr>
        <p:spPr>
          <a:xfrm>
            <a:off x="311700" y="539725"/>
            <a:ext cx="8520600" cy="1282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Keeping Score</a:t>
            </a:r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Shape 138"/>
          <p:cNvSpPr txBox="1">
            <a:spLocks noGrp="1"/>
          </p:cNvSpPr>
          <p:nvPr>
            <p:ph type="title"/>
          </p:nvPr>
        </p:nvSpPr>
        <p:spPr>
          <a:xfrm>
            <a:off x="311675" y="798600"/>
            <a:ext cx="6247800" cy="3546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Write the initials for each of your classmates on an index card</a:t>
            </a:r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Shape 143"/>
          <p:cNvSpPr txBox="1">
            <a:spLocks noGrp="1"/>
          </p:cNvSpPr>
          <p:nvPr>
            <p:ph type="title"/>
          </p:nvPr>
        </p:nvSpPr>
        <p:spPr>
          <a:xfrm>
            <a:off x="311725" y="500925"/>
            <a:ext cx="3706500" cy="2508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Stay “um” accountable</a:t>
            </a:r>
            <a:endParaRPr dirty="0"/>
          </a:p>
        </p:txBody>
      </p:sp>
      <p:sp>
        <p:nvSpPr>
          <p:cNvPr id="144" name="Shape 144"/>
          <p:cNvSpPr txBox="1">
            <a:spLocks noGrp="1"/>
          </p:cNvSpPr>
          <p:nvPr>
            <p:ph type="body" idx="1"/>
          </p:nvPr>
        </p:nvSpPr>
        <p:spPr>
          <a:xfrm>
            <a:off x="4644675" y="500925"/>
            <a:ext cx="4166400" cy="4098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1600"/>
              </a:spcAft>
              <a:buNone/>
            </a:pPr>
            <a:r>
              <a:rPr lang="en" dirty="0"/>
              <a:t>Give a point to everyone for every “filler word” they use.</a:t>
            </a:r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Shape 149"/>
          <p:cNvSpPr txBox="1">
            <a:spLocks noGrp="1"/>
          </p:cNvSpPr>
          <p:nvPr>
            <p:ph type="title"/>
          </p:nvPr>
        </p:nvSpPr>
        <p:spPr>
          <a:xfrm>
            <a:off x="311725" y="500925"/>
            <a:ext cx="3706500" cy="2508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Stay timely</a:t>
            </a:r>
            <a:endParaRPr dirty="0"/>
          </a:p>
        </p:txBody>
      </p:sp>
      <p:sp>
        <p:nvSpPr>
          <p:cNvPr id="150" name="Shape 150"/>
          <p:cNvSpPr txBox="1">
            <a:spLocks noGrp="1"/>
          </p:cNvSpPr>
          <p:nvPr>
            <p:ph type="body" idx="1"/>
          </p:nvPr>
        </p:nvSpPr>
        <p:spPr>
          <a:xfrm>
            <a:off x="4644675" y="500925"/>
            <a:ext cx="4166400" cy="4098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Give a point to anyone who is:</a:t>
            </a:r>
            <a:endParaRPr dirty="0"/>
          </a:p>
          <a:p>
            <a:pPr marL="457200" lvl="0" indent="-368300" rtl="0">
              <a:spcBef>
                <a:spcPts val="1600"/>
              </a:spcBef>
              <a:spcAft>
                <a:spcPts val="0"/>
              </a:spcAft>
              <a:buSzPts val="2200"/>
              <a:buChar char="●"/>
            </a:pPr>
            <a:r>
              <a:rPr lang="en" dirty="0"/>
              <a:t>Not ready to speak within 10 sec. Of receiving their assignment</a:t>
            </a:r>
            <a:endParaRPr dirty="0"/>
          </a:p>
          <a:p>
            <a:pPr marL="457200" lvl="0" indent="-368300" rtl="0">
              <a:spcBef>
                <a:spcPts val="0"/>
              </a:spcBef>
              <a:spcAft>
                <a:spcPts val="0"/>
              </a:spcAft>
              <a:buSzPts val="2200"/>
              <a:buChar char="●"/>
            </a:pPr>
            <a:r>
              <a:rPr lang="en" dirty="0"/>
              <a:t>Speech is</a:t>
            </a:r>
            <a:endParaRPr dirty="0"/>
          </a:p>
          <a:p>
            <a:pPr marL="914400" lvl="1" indent="-355600" rtl="0">
              <a:spcBef>
                <a:spcPts val="0"/>
              </a:spcBef>
              <a:spcAft>
                <a:spcPts val="0"/>
              </a:spcAft>
              <a:buSzPts val="2000"/>
              <a:buChar char="○"/>
            </a:pPr>
            <a:r>
              <a:rPr lang="en" dirty="0">
                <a:latin typeface="Calibri" panose="020F0502020204030204" pitchFamily="34" charset="0"/>
                <a:cs typeface="Calibri" panose="020F0502020204030204" pitchFamily="34" charset="0"/>
              </a:rPr>
              <a:t>Less than 30 sec</a:t>
            </a:r>
            <a:endParaRPr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914400" lvl="1" indent="-355600">
              <a:spcBef>
                <a:spcPts val="0"/>
              </a:spcBef>
              <a:spcAft>
                <a:spcPts val="0"/>
              </a:spcAft>
              <a:buSzPts val="2000"/>
              <a:buChar char="○"/>
            </a:pPr>
            <a:r>
              <a:rPr lang="en" dirty="0">
                <a:latin typeface="Calibri" panose="020F0502020204030204" pitchFamily="34" charset="0"/>
                <a:cs typeface="Calibri" panose="020F0502020204030204" pitchFamily="34" charset="0"/>
              </a:rPr>
              <a:t>Longer than 1 min</a:t>
            </a:r>
            <a:endParaRPr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Shape 155"/>
          <p:cNvSpPr txBox="1">
            <a:spLocks noGrp="1"/>
          </p:cNvSpPr>
          <p:nvPr>
            <p:ph type="title"/>
          </p:nvPr>
        </p:nvSpPr>
        <p:spPr>
          <a:xfrm>
            <a:off x="311725" y="500925"/>
            <a:ext cx="3706500" cy="2508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" i="1" dirty="0"/>
              <a:t>Our Century in Pictures</a:t>
            </a:r>
            <a:endParaRPr i="1" dirty="0"/>
          </a:p>
        </p:txBody>
      </p:sp>
      <p:sp>
        <p:nvSpPr>
          <p:cNvPr id="156" name="Shape 156"/>
          <p:cNvSpPr txBox="1">
            <a:spLocks noGrp="1"/>
          </p:cNvSpPr>
          <p:nvPr>
            <p:ph type="body" idx="1"/>
          </p:nvPr>
        </p:nvSpPr>
        <p:spPr>
          <a:xfrm>
            <a:off x="4644675" y="500925"/>
            <a:ext cx="4166400" cy="4098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68300" rtl="0">
              <a:spcBef>
                <a:spcPts val="0"/>
              </a:spcBef>
              <a:spcAft>
                <a:spcPts val="0"/>
              </a:spcAft>
              <a:buSzPts val="2200"/>
              <a:buAutoNum type="arabicPeriod"/>
            </a:pPr>
            <a:r>
              <a:rPr lang="en" dirty="0"/>
              <a:t>Start the time for 5min</a:t>
            </a:r>
            <a:endParaRPr dirty="0"/>
          </a:p>
          <a:p>
            <a:pPr marL="457200" lvl="0" indent="-368300" rtl="0">
              <a:spcBef>
                <a:spcPts val="0"/>
              </a:spcBef>
              <a:spcAft>
                <a:spcPts val="0"/>
              </a:spcAft>
              <a:buSzPts val="2200"/>
              <a:buAutoNum type="arabicPeriod"/>
            </a:pPr>
            <a:r>
              <a:rPr lang="en" dirty="0"/>
              <a:t>Pick a page # slip</a:t>
            </a:r>
            <a:endParaRPr dirty="0"/>
          </a:p>
          <a:p>
            <a:pPr marL="457200" lvl="0" indent="-368300" rtl="0">
              <a:spcBef>
                <a:spcPts val="0"/>
              </a:spcBef>
              <a:spcAft>
                <a:spcPts val="0"/>
              </a:spcAft>
              <a:buSzPts val="2200"/>
              <a:buAutoNum type="arabicPeriod"/>
            </a:pPr>
            <a:r>
              <a:rPr lang="en" dirty="0"/>
              <a:t>Find a topic on that page</a:t>
            </a:r>
            <a:endParaRPr dirty="0"/>
          </a:p>
          <a:p>
            <a:pPr marL="457200" lvl="0" indent="-368300" rtl="0">
              <a:spcBef>
                <a:spcPts val="0"/>
              </a:spcBef>
              <a:spcAft>
                <a:spcPts val="0"/>
              </a:spcAft>
              <a:buSzPts val="2200"/>
              <a:buAutoNum type="arabicPeriod"/>
            </a:pPr>
            <a:r>
              <a:rPr lang="en" dirty="0"/>
              <a:t>Research on Google</a:t>
            </a:r>
            <a:endParaRPr dirty="0"/>
          </a:p>
          <a:p>
            <a:pPr marL="457200" lvl="0" indent="-368300" rtl="0">
              <a:spcBef>
                <a:spcPts val="0"/>
              </a:spcBef>
              <a:spcAft>
                <a:spcPts val="0"/>
              </a:spcAft>
              <a:buSzPts val="2200"/>
              <a:buAutoNum type="arabicPeriod"/>
            </a:pPr>
            <a:r>
              <a:rPr lang="en" dirty="0"/>
              <a:t>Write an outline on an index card</a:t>
            </a:r>
            <a:endParaRPr dirty="0"/>
          </a:p>
          <a:p>
            <a:pPr marL="457200" lvl="0" indent="-368300">
              <a:spcBef>
                <a:spcPts val="0"/>
              </a:spcBef>
              <a:spcAft>
                <a:spcPts val="0"/>
              </a:spcAft>
              <a:buSzPts val="2200"/>
              <a:buAutoNum type="arabicPeriod"/>
            </a:pPr>
            <a:r>
              <a:rPr lang="en" dirty="0"/>
              <a:t>Present a 30 sec - 1min. speech</a:t>
            </a:r>
            <a:endParaRPr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Shape 161"/>
          <p:cNvSpPr txBox="1">
            <a:spLocks noGrp="1"/>
          </p:cNvSpPr>
          <p:nvPr>
            <p:ph type="title"/>
          </p:nvPr>
        </p:nvSpPr>
        <p:spPr>
          <a:xfrm>
            <a:off x="311725" y="500925"/>
            <a:ext cx="3706500" cy="2508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15 Fun Speech Activities</a:t>
            </a:r>
            <a:endParaRPr dirty="0"/>
          </a:p>
        </p:txBody>
      </p:sp>
      <p:sp>
        <p:nvSpPr>
          <p:cNvPr id="162" name="Shape 162"/>
          <p:cNvSpPr txBox="1">
            <a:spLocks noGrp="1"/>
          </p:cNvSpPr>
          <p:nvPr>
            <p:ph type="body" idx="1"/>
          </p:nvPr>
        </p:nvSpPr>
        <p:spPr>
          <a:xfrm>
            <a:off x="4644675" y="500925"/>
            <a:ext cx="4166400" cy="4098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Choose one of the 15 slips of paper from the page protector.  If instructed pull another piece of paper from the same slot.</a:t>
            </a:r>
            <a:endParaRPr dirty="0"/>
          </a:p>
          <a:p>
            <a:pPr marL="0" lvl="0" indent="0">
              <a:spcBef>
                <a:spcPts val="1600"/>
              </a:spcBef>
              <a:spcAft>
                <a:spcPts val="0"/>
              </a:spcAft>
              <a:buNone/>
            </a:pPr>
            <a:r>
              <a:rPr lang="en" dirty="0"/>
              <a:t>Begin speaking within 10 sec. Of reading your assignment.</a:t>
            </a:r>
            <a:endParaRPr dirty="0"/>
          </a:p>
          <a:p>
            <a:pPr marL="0" lvl="0" indent="0">
              <a:spcBef>
                <a:spcPts val="1600"/>
              </a:spcBef>
              <a:spcAft>
                <a:spcPts val="0"/>
              </a:spcAft>
              <a:buNone/>
            </a:pPr>
            <a:endParaRPr dirty="0"/>
          </a:p>
          <a:p>
            <a:pPr marL="0" lvl="0" indent="0">
              <a:spcBef>
                <a:spcPts val="1600"/>
              </a:spcBef>
              <a:spcAft>
                <a:spcPts val="0"/>
              </a:spcAft>
              <a:buNone/>
            </a:pPr>
            <a:endParaRPr dirty="0"/>
          </a:p>
          <a:p>
            <a:pPr marL="0" lvl="0" indent="0">
              <a:spcBef>
                <a:spcPts val="1600"/>
              </a:spcBef>
              <a:spcAft>
                <a:spcPts val="1600"/>
              </a:spcAft>
              <a:buNone/>
            </a:pPr>
            <a:r>
              <a:rPr lang="en" sz="1200" dirty="0"/>
              <a:t>Adapted from: </a:t>
            </a:r>
            <a:r>
              <a:rPr lang="en" sz="1200" u="sng" dirty="0">
                <a:solidFill>
                  <a:schemeClr val="hlink"/>
                </a:solidFill>
                <a:hlinkClick r:id="rId3"/>
              </a:rPr>
              <a:t>http://publicspeakingpower.com/fun-public-speaking-activities/</a:t>
            </a:r>
            <a:r>
              <a:rPr lang="en" sz="1200" dirty="0"/>
              <a:t> accessed 2-20-18</a:t>
            </a:r>
            <a:endParaRPr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Shape 167"/>
          <p:cNvSpPr txBox="1">
            <a:spLocks noGrp="1"/>
          </p:cNvSpPr>
          <p:nvPr>
            <p:ph type="body" idx="1"/>
          </p:nvPr>
        </p:nvSpPr>
        <p:spPr>
          <a:xfrm>
            <a:off x="311700" y="4521400"/>
            <a:ext cx="7979400" cy="460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# 3</a:t>
            </a:r>
            <a:endParaRPr/>
          </a:p>
        </p:txBody>
      </p:sp>
      <p:sp>
        <p:nvSpPr>
          <p:cNvPr id="169" name="Shape 169"/>
          <p:cNvSpPr txBox="1"/>
          <p:nvPr/>
        </p:nvSpPr>
        <p:spPr>
          <a:xfrm>
            <a:off x="2578100" y="1917168"/>
            <a:ext cx="2951439" cy="667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u="sng" dirty="0" smtClean="0">
                <a:solidFill>
                  <a:schemeClr val="hlink"/>
                </a:solidFill>
                <a:highlight>
                  <a:srgbClr val="FFFFFF"/>
                </a:highlight>
              </a:rPr>
              <a:t>Image suggestion:</a:t>
            </a:r>
            <a:endParaRPr lang="en" sz="2400" u="sng" dirty="0" smtClean="0">
              <a:solidFill>
                <a:schemeClr val="hlink"/>
              </a:solidFill>
              <a:highlight>
                <a:srgbClr val="FFFFFF"/>
              </a:highlight>
              <a:hlinkClick r:id="rId3"/>
            </a:endParaRPr>
          </a:p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 u="sng" dirty="0" smtClean="0">
                <a:solidFill>
                  <a:schemeClr val="hlink"/>
                </a:solidFill>
                <a:highlight>
                  <a:srgbClr val="FFFFFF"/>
                </a:highlight>
                <a:hlinkClick r:id="rId3"/>
              </a:rPr>
              <a:t>https</a:t>
            </a:r>
            <a:r>
              <a:rPr lang="en" sz="1100" u="sng" dirty="0">
                <a:solidFill>
                  <a:schemeClr val="hlink"/>
                </a:solidFill>
                <a:highlight>
                  <a:srgbClr val="FFFFFF"/>
                </a:highlight>
                <a:hlinkClick r:id="rId3"/>
              </a:rPr>
              <a:t>://goo.gl/images/sqMLGX</a:t>
            </a:r>
            <a:endParaRPr sz="1100" dirty="0">
              <a:highlight>
                <a:srgbClr val="FFFFFF"/>
              </a:highlight>
            </a:endParaRPr>
          </a:p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 dirty="0">
                <a:highlight>
                  <a:srgbClr val="FFFFFF"/>
                </a:highlight>
              </a:rPr>
              <a:t>Accessed -20-18</a:t>
            </a:r>
            <a:endParaRPr sz="1100" dirty="0">
              <a:highlight>
                <a:srgbClr val="FFFFFF"/>
              </a:highlight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Paradigm">
  <a:themeElements>
    <a:clrScheme name="Paradigm">
      <a:dk1>
        <a:srgbClr val="31394D"/>
      </a:dk1>
      <a:lt1>
        <a:srgbClr val="FFFFFF"/>
      </a:lt1>
      <a:dk2>
        <a:srgbClr val="666666"/>
      </a:dk2>
      <a:lt2>
        <a:srgbClr val="626B73"/>
      </a:lt2>
      <a:accent1>
        <a:srgbClr val="002F4A"/>
      </a:accent1>
      <a:accent2>
        <a:srgbClr val="D9C4B1"/>
      </a:accent2>
      <a:accent3>
        <a:srgbClr val="EDE3DA"/>
      </a:accent3>
      <a:accent4>
        <a:srgbClr val="B85741"/>
      </a:accent4>
      <a:accent5>
        <a:srgbClr val="009384"/>
      </a:accent5>
      <a:accent6>
        <a:srgbClr val="D0F6FF"/>
      </a:accent6>
      <a:hlink>
        <a:srgbClr val="009384"/>
      </a:hlink>
      <a:folHlink>
        <a:srgbClr val="009384"/>
      </a:folHlink>
    </a:clrScheme>
    <a:fontScheme name="Franklin Gothic">
      <a:majorFont>
        <a:latin typeface="Franklin Gothic Medium" panose="020B0603020102020204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257</Words>
  <Application>Microsoft Office PowerPoint</Application>
  <PresentationFormat>On-screen Show (16:9)</PresentationFormat>
  <Paragraphs>49</Paragraphs>
  <Slides>13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13</vt:i4>
      </vt:variant>
    </vt:vector>
  </HeadingPairs>
  <TitlesOfParts>
    <vt:vector size="21" baseType="lpstr">
      <vt:lpstr>Arial</vt:lpstr>
      <vt:lpstr>Calibri</vt:lpstr>
      <vt:lpstr>Cambria</vt:lpstr>
      <vt:lpstr>Franklin Gothic Medium</vt:lpstr>
      <vt:lpstr>Merriweather</vt:lpstr>
      <vt:lpstr>Roboto</vt:lpstr>
      <vt:lpstr>Simple Light</vt:lpstr>
      <vt:lpstr>Paradigm</vt:lpstr>
      <vt:lpstr>Public Speaking</vt:lpstr>
      <vt:lpstr>Impromptu Speaking</vt:lpstr>
      <vt:lpstr>Keeping Score</vt:lpstr>
      <vt:lpstr>Write the initials for each of your classmates on an index card</vt:lpstr>
      <vt:lpstr>Stay “um” accountable</vt:lpstr>
      <vt:lpstr>Stay timely</vt:lpstr>
      <vt:lpstr>Our Century in Pictures</vt:lpstr>
      <vt:lpstr>15 Fun Speech Activities</vt:lpstr>
      <vt:lpstr>PowerPoint Presentation</vt:lpstr>
      <vt:lpstr>PowerPoint Presentation</vt:lpstr>
      <vt:lpstr>PowerPoint Presentation</vt:lpstr>
      <vt:lpstr>PowerPoint Presentation</vt:lpstr>
      <vt:lpstr>Called to Create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Public Speaking</dc:title>
  <cp:lastModifiedBy>Lucas Hilty</cp:lastModifiedBy>
  <cp:revision>4</cp:revision>
  <dcterms:modified xsi:type="dcterms:W3CDTF">2018-02-23T21:36:35Z</dcterms:modified>
</cp:coreProperties>
</file>