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9"/>
  </p:notesMasterIdLst>
  <p:sldIdLst>
    <p:sldId id="256" r:id="rId4"/>
    <p:sldId id="261" r:id="rId5"/>
    <p:sldId id="262" r:id="rId6"/>
    <p:sldId id="259"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81" d="100"/>
          <a:sy n="81" d="100"/>
        </p:scale>
        <p:origin x="3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Nisley" userId="86cf0808-8d1b-48f6-a118-f1659baab6d3" providerId="ADAL" clId="{8C88A239-1E0C-4574-B561-72F68F210CEB}"/>
    <pc:docChg chg="custSel delSld modSld">
      <pc:chgData name="Josh Nisley" userId="86cf0808-8d1b-48f6-a118-f1659baab6d3" providerId="ADAL" clId="{8C88A239-1E0C-4574-B561-72F68F210CEB}" dt="2023-01-12T18:43:50.670" v="41"/>
      <pc:docMkLst>
        <pc:docMk/>
      </pc:docMkLst>
      <pc:sldChg chg="del">
        <pc:chgData name="Josh Nisley" userId="86cf0808-8d1b-48f6-a118-f1659baab6d3" providerId="ADAL" clId="{8C88A239-1E0C-4574-B561-72F68F210CEB}" dt="2023-01-12T18:36:23.909" v="0" actId="47"/>
        <pc:sldMkLst>
          <pc:docMk/>
          <pc:sldMk cId="3682688846" sldId="258"/>
        </pc:sldMkLst>
      </pc:sldChg>
      <pc:sldChg chg="addSp delSp modSp mod modAnim modNotesTx">
        <pc:chgData name="Josh Nisley" userId="86cf0808-8d1b-48f6-a118-f1659baab6d3" providerId="ADAL" clId="{8C88A239-1E0C-4574-B561-72F68F210CEB}" dt="2023-01-12T18:43:50.670" v="41"/>
        <pc:sldMkLst>
          <pc:docMk/>
          <pc:sldMk cId="715524867" sldId="259"/>
        </pc:sldMkLst>
        <pc:spChg chg="mod">
          <ac:chgData name="Josh Nisley" userId="86cf0808-8d1b-48f6-a118-f1659baab6d3" providerId="ADAL" clId="{8C88A239-1E0C-4574-B561-72F68F210CEB}" dt="2023-01-12T18:43:06.405" v="40" actId="26606"/>
          <ac:spMkLst>
            <pc:docMk/>
            <pc:sldMk cId="715524867" sldId="259"/>
            <ac:spMk id="2" creationId="{D23FA410-3DF7-4584-8C05-550FB97E5455}"/>
          </ac:spMkLst>
        </pc:spChg>
        <pc:spChg chg="mod">
          <ac:chgData name="Josh Nisley" userId="86cf0808-8d1b-48f6-a118-f1659baab6d3" providerId="ADAL" clId="{8C88A239-1E0C-4574-B561-72F68F210CEB}" dt="2023-01-12T18:43:06.405" v="40" actId="26606"/>
          <ac:spMkLst>
            <pc:docMk/>
            <pc:sldMk cId="715524867" sldId="259"/>
            <ac:spMk id="3" creationId="{48BA1BF9-1497-4868-88C6-635C1E1E91A8}"/>
          </ac:spMkLst>
        </pc:spChg>
        <pc:spChg chg="add del mod">
          <ac:chgData name="Josh Nisley" userId="86cf0808-8d1b-48f6-a118-f1659baab6d3" providerId="ADAL" clId="{8C88A239-1E0C-4574-B561-72F68F210CEB}" dt="2023-01-12T18:42:55.945" v="38" actId="478"/>
          <ac:spMkLst>
            <pc:docMk/>
            <pc:sldMk cId="715524867" sldId="259"/>
            <ac:spMk id="4" creationId="{B9973030-90CB-8098-22B6-4267AF0A2FA2}"/>
          </ac:spMkLst>
        </pc:spChg>
        <pc:spChg chg="del">
          <ac:chgData name="Josh Nisley" userId="86cf0808-8d1b-48f6-a118-f1659baab6d3" providerId="ADAL" clId="{8C88A239-1E0C-4574-B561-72F68F210CEB}" dt="2023-01-12T18:43:06.405" v="40" actId="26606"/>
          <ac:spMkLst>
            <pc:docMk/>
            <pc:sldMk cId="715524867" sldId="259"/>
            <ac:spMk id="192" creationId="{46F7435D-E3DB-47B1-BA61-B00ACC83A9DE}"/>
          </ac:spMkLst>
        </pc:spChg>
        <pc:spChg chg="del">
          <ac:chgData name="Josh Nisley" userId="86cf0808-8d1b-48f6-a118-f1659baab6d3" providerId="ADAL" clId="{8C88A239-1E0C-4574-B561-72F68F210CEB}" dt="2023-01-12T18:43:06.405" v="40" actId="26606"/>
          <ac:spMkLst>
            <pc:docMk/>
            <pc:sldMk cId="715524867" sldId="259"/>
            <ac:spMk id="193" creationId="{F263A0B5-F8C4-4116-809F-78A768EA79A6}"/>
          </ac:spMkLst>
        </pc:spChg>
        <pc:spChg chg="add">
          <ac:chgData name="Josh Nisley" userId="86cf0808-8d1b-48f6-a118-f1659baab6d3" providerId="ADAL" clId="{8C88A239-1E0C-4574-B561-72F68F210CEB}" dt="2023-01-12T18:43:06.405" v="40" actId="26606"/>
          <ac:spMkLst>
            <pc:docMk/>
            <pc:sldMk cId="715524867" sldId="259"/>
            <ac:spMk id="198" creationId="{D1D34770-47A8-402C-AF23-2B653F2D88C1}"/>
          </ac:spMkLst>
        </pc:spChg>
        <pc:picChg chg="add mod">
          <ac:chgData name="Josh Nisley" userId="86cf0808-8d1b-48f6-a118-f1659baab6d3" providerId="ADAL" clId="{8C88A239-1E0C-4574-B561-72F68F210CEB}" dt="2023-01-12T18:43:06.405" v="40" actId="26606"/>
          <ac:picMkLst>
            <pc:docMk/>
            <pc:sldMk cId="715524867" sldId="259"/>
            <ac:picMk id="5" creationId="{7B5506B4-81C1-B86E-730C-DB0B32C15C07}"/>
          </ac:picMkLst>
        </pc:picChg>
        <pc:picChg chg="del">
          <ac:chgData name="Josh Nisley" userId="86cf0808-8d1b-48f6-a118-f1659baab6d3" providerId="ADAL" clId="{8C88A239-1E0C-4574-B561-72F68F210CEB}" dt="2023-01-12T18:42:51.967" v="37" actId="478"/>
          <ac:picMkLst>
            <pc:docMk/>
            <pc:sldMk cId="715524867" sldId="259"/>
            <ac:picMk id="1026" creationId="{781E3EAD-E2A1-4967-8973-2BE8E248BA44}"/>
          </ac:picMkLst>
        </pc:picChg>
      </pc:sldChg>
    </pc:docChg>
  </pc:docChgLst>
  <pc:docChgLst>
    <pc:chgData name="Josh Nisley" userId="86cf0808-8d1b-48f6-a118-f1659baab6d3" providerId="ADAL" clId="{CE82D629-35EB-41F9-BF27-05C3587EC734}"/>
    <pc:docChg chg="undo redo custSel addSld delSld modSld sldOrd">
      <pc:chgData name="Josh Nisley" userId="86cf0808-8d1b-48f6-a118-f1659baab6d3" providerId="ADAL" clId="{CE82D629-35EB-41F9-BF27-05C3587EC734}" dt="2022-03-10T18:18:12.918" v="3973" actId="47"/>
      <pc:docMkLst>
        <pc:docMk/>
      </pc:docMkLst>
      <pc:sldChg chg="addSp delSp modSp mod setBg addAnim delAnim setClrOvrMap delDesignElem chgLayout modNotesTx">
        <pc:chgData name="Josh Nisley" userId="86cf0808-8d1b-48f6-a118-f1659baab6d3" providerId="ADAL" clId="{CE82D629-35EB-41F9-BF27-05C3587EC734}" dt="2022-03-10T16:02:32.373" v="583" actId="403"/>
        <pc:sldMkLst>
          <pc:docMk/>
          <pc:sldMk cId="4020215517" sldId="256"/>
        </pc:sldMkLst>
        <pc:spChg chg="mod ord">
          <ac:chgData name="Josh Nisley" userId="86cf0808-8d1b-48f6-a118-f1659baab6d3" providerId="ADAL" clId="{CE82D629-35EB-41F9-BF27-05C3587EC734}" dt="2022-03-10T16:02:32.373" v="583" actId="403"/>
          <ac:spMkLst>
            <pc:docMk/>
            <pc:sldMk cId="4020215517" sldId="256"/>
            <ac:spMk id="2" creationId="{19924735-F347-4E9D-8F46-5AE5EB441C65}"/>
          </ac:spMkLst>
        </pc:spChg>
        <pc:spChg chg="mod ord">
          <ac:chgData name="Josh Nisley" userId="86cf0808-8d1b-48f6-a118-f1659baab6d3" providerId="ADAL" clId="{CE82D629-35EB-41F9-BF27-05C3587EC734}" dt="2022-03-10T16:02:27.087" v="581" actId="403"/>
          <ac:spMkLst>
            <pc:docMk/>
            <pc:sldMk cId="4020215517" sldId="256"/>
            <ac:spMk id="3" creationId="{012FF9E9-64D0-4FA7-9142-2B654ED3F235}"/>
          </ac:spMkLst>
        </pc:spChg>
        <pc:spChg chg="add del">
          <ac:chgData name="Josh Nisley" userId="86cf0808-8d1b-48f6-a118-f1659baab6d3" providerId="ADAL" clId="{CE82D629-35EB-41F9-BF27-05C3587EC734}" dt="2022-03-10T16:01:53.044" v="575" actId="26606"/>
          <ac:spMkLst>
            <pc:docMk/>
            <pc:sldMk cId="4020215517" sldId="256"/>
            <ac:spMk id="9" creationId="{C6B158B5-50B5-4927-A367-7C9F3AFE5DCB}"/>
          </ac:spMkLst>
        </pc:spChg>
        <pc:spChg chg="add del">
          <ac:chgData name="Josh Nisley" userId="86cf0808-8d1b-48f6-a118-f1659baab6d3" providerId="ADAL" clId="{CE82D629-35EB-41F9-BF27-05C3587EC734}" dt="2022-03-10T16:01:53.044" v="575" actId="26606"/>
          <ac:spMkLst>
            <pc:docMk/>
            <pc:sldMk cId="4020215517" sldId="256"/>
            <ac:spMk id="11" creationId="{B01367A3-F670-4BD9-9972-F7E97FC227ED}"/>
          </ac:spMkLst>
        </pc:spChg>
        <pc:spChg chg="add del">
          <ac:chgData name="Josh Nisley" userId="86cf0808-8d1b-48f6-a118-f1659baab6d3" providerId="ADAL" clId="{CE82D629-35EB-41F9-BF27-05C3587EC734}" dt="2022-03-10T16:01:53.044" v="575" actId="26606"/>
          <ac:spMkLst>
            <pc:docMk/>
            <pc:sldMk cId="4020215517" sldId="256"/>
            <ac:spMk id="13" creationId="{38C3DB02-606C-40EC-8381-7A29A1ADFAE7}"/>
          </ac:spMkLst>
        </pc:spChg>
        <pc:spChg chg="add">
          <ac:chgData name="Josh Nisley" userId="86cf0808-8d1b-48f6-a118-f1659baab6d3" providerId="ADAL" clId="{CE82D629-35EB-41F9-BF27-05C3587EC734}" dt="2022-03-10T16:01:53.060" v="576" actId="26606"/>
          <ac:spMkLst>
            <pc:docMk/>
            <pc:sldMk cId="4020215517" sldId="256"/>
            <ac:spMk id="15" creationId="{E49CC64F-7275-4E33-961B-0C5CDC439875}"/>
          </ac:spMkLst>
        </pc:spChg>
        <pc:spChg chg="add del">
          <ac:chgData name="Josh Nisley" userId="86cf0808-8d1b-48f6-a118-f1659baab6d3" providerId="ADAL" clId="{CE82D629-35EB-41F9-BF27-05C3587EC734}" dt="2022-03-10T16:00:19.172" v="565" actId="26606"/>
          <ac:spMkLst>
            <pc:docMk/>
            <pc:sldMk cId="4020215517" sldId="256"/>
            <ac:spMk id="71" creationId="{71FC7D98-7B8B-402A-90FC-F027482F2142}"/>
          </ac:spMkLst>
        </pc:spChg>
        <pc:spChg chg="add del">
          <ac:chgData name="Josh Nisley" userId="86cf0808-8d1b-48f6-a118-f1659baab6d3" providerId="ADAL" clId="{CE82D629-35EB-41F9-BF27-05C3587EC734}" dt="2022-03-10T16:00:19.172" v="565" actId="26606"/>
          <ac:spMkLst>
            <pc:docMk/>
            <pc:sldMk cId="4020215517" sldId="256"/>
            <ac:spMk id="73" creationId="{AD7356EA-285B-4E5D-8FEC-104659A4FD2C}"/>
          </ac:spMkLst>
        </pc:spChg>
        <pc:spChg chg="add del">
          <ac:chgData name="Josh Nisley" userId="86cf0808-8d1b-48f6-a118-f1659baab6d3" providerId="ADAL" clId="{CE82D629-35EB-41F9-BF27-05C3587EC734}" dt="2022-03-10T16:00:42.867" v="571" actId="26606"/>
          <ac:spMkLst>
            <pc:docMk/>
            <pc:sldMk cId="4020215517" sldId="256"/>
            <ac:spMk id="75" creationId="{A88B2AAA-B805-498E-A9E6-98B885855498}"/>
          </ac:spMkLst>
        </pc:spChg>
        <pc:spChg chg="add del">
          <ac:chgData name="Josh Nisley" userId="86cf0808-8d1b-48f6-a118-f1659baab6d3" providerId="ADAL" clId="{CE82D629-35EB-41F9-BF27-05C3587EC734}" dt="2022-03-10T16:00:42.867" v="571" actId="26606"/>
          <ac:spMkLst>
            <pc:docMk/>
            <pc:sldMk cId="4020215517" sldId="256"/>
            <ac:spMk id="77" creationId="{9B8051E0-19D7-43E1-BFD9-E6DBFEB3A3F1}"/>
          </ac:spMkLst>
        </pc:spChg>
        <pc:spChg chg="add del">
          <ac:chgData name="Josh Nisley" userId="86cf0808-8d1b-48f6-a118-f1659baab6d3" providerId="ADAL" clId="{CE82D629-35EB-41F9-BF27-05C3587EC734}" dt="2022-03-10T16:00:42.867" v="571" actId="26606"/>
          <ac:spMkLst>
            <pc:docMk/>
            <pc:sldMk cId="4020215517" sldId="256"/>
            <ac:spMk id="79" creationId="{4EDB2B02-86A2-46F5-A4BE-B7D9B10411D6}"/>
          </ac:spMkLst>
        </pc:spChg>
        <pc:spChg chg="add del">
          <ac:chgData name="Josh Nisley" userId="86cf0808-8d1b-48f6-a118-f1659baab6d3" providerId="ADAL" clId="{CE82D629-35EB-41F9-BF27-05C3587EC734}" dt="2022-03-10T16:00:42.867" v="571" actId="26606"/>
          <ac:spMkLst>
            <pc:docMk/>
            <pc:sldMk cId="4020215517" sldId="256"/>
            <ac:spMk id="81" creationId="{43954639-FB5D-41F4-9560-6F6DFE778425}"/>
          </ac:spMkLst>
        </pc:spChg>
        <pc:spChg chg="add del">
          <ac:chgData name="Josh Nisley" userId="86cf0808-8d1b-48f6-a118-f1659baab6d3" providerId="ADAL" clId="{CE82D629-35EB-41F9-BF27-05C3587EC734}" dt="2022-03-10T16:00:42.867" v="571" actId="26606"/>
          <ac:spMkLst>
            <pc:docMk/>
            <pc:sldMk cId="4020215517" sldId="256"/>
            <ac:spMk id="83" creationId="{E898931C-0323-41FA-A036-20F818B1FF81}"/>
          </ac:spMkLst>
        </pc:spChg>
        <pc:spChg chg="add del">
          <ac:chgData name="Josh Nisley" userId="86cf0808-8d1b-48f6-a118-f1659baab6d3" providerId="ADAL" clId="{CE82D629-35EB-41F9-BF27-05C3587EC734}" dt="2022-03-10T16:00:42.867" v="571" actId="26606"/>
          <ac:spMkLst>
            <pc:docMk/>
            <pc:sldMk cId="4020215517" sldId="256"/>
            <ac:spMk id="85" creationId="{89AFE9DD-0792-4B98-B4EB-97ACA17E6AA8}"/>
          </ac:spMkLst>
        </pc:spChg>
        <pc:spChg chg="add del">
          <ac:chgData name="Josh Nisley" userId="86cf0808-8d1b-48f6-a118-f1659baab6d3" providerId="ADAL" clId="{CE82D629-35EB-41F9-BF27-05C3587EC734}" dt="2022-03-10T16:00:42.867" v="571" actId="26606"/>
          <ac:spMkLst>
            <pc:docMk/>
            <pc:sldMk cId="4020215517" sldId="256"/>
            <ac:spMk id="87" creationId="{3981F5C4-9AE1-404E-AF44-A4E6DB374F9D}"/>
          </ac:spMkLst>
        </pc:spChg>
        <pc:spChg chg="add del">
          <ac:chgData name="Josh Nisley" userId="86cf0808-8d1b-48f6-a118-f1659baab6d3" providerId="ADAL" clId="{CE82D629-35EB-41F9-BF27-05C3587EC734}" dt="2022-03-10T16:00:42.867" v="571" actId="26606"/>
          <ac:spMkLst>
            <pc:docMk/>
            <pc:sldMk cId="4020215517" sldId="256"/>
            <ac:spMk id="89" creationId="{763C1781-8726-4FAC-8C45-FF40376BE409}"/>
          </ac:spMkLst>
        </pc:spChg>
        <pc:spChg chg="add del">
          <ac:chgData name="Josh Nisley" userId="86cf0808-8d1b-48f6-a118-f1659baab6d3" providerId="ADAL" clId="{CE82D629-35EB-41F9-BF27-05C3587EC734}" dt="2022-03-10T16:00:42.867" v="571" actId="26606"/>
          <ac:spMkLst>
            <pc:docMk/>
            <pc:sldMk cId="4020215517" sldId="256"/>
            <ac:spMk id="91" creationId="{301491B5-56C7-43DC-A3D9-861EECCA056A}"/>
          </ac:spMkLst>
        </pc:spChg>
        <pc:spChg chg="add del">
          <ac:chgData name="Josh Nisley" userId="86cf0808-8d1b-48f6-a118-f1659baab6d3" providerId="ADAL" clId="{CE82D629-35EB-41F9-BF27-05C3587EC734}" dt="2022-03-10T16:00:42.867" v="571" actId="26606"/>
          <ac:spMkLst>
            <pc:docMk/>
            <pc:sldMk cId="4020215517" sldId="256"/>
            <ac:spMk id="93" creationId="{237E2353-22DF-46E0-A200-FB30F8F394E2}"/>
          </ac:spMkLst>
        </pc:spChg>
        <pc:spChg chg="add del">
          <ac:chgData name="Josh Nisley" userId="86cf0808-8d1b-48f6-a118-f1659baab6d3" providerId="ADAL" clId="{CE82D629-35EB-41F9-BF27-05C3587EC734}" dt="2022-03-10T16:00:42.867" v="571" actId="26606"/>
          <ac:spMkLst>
            <pc:docMk/>
            <pc:sldMk cId="4020215517" sldId="256"/>
            <ac:spMk id="95" creationId="{DD6138DB-057B-45F7-A5F4-E7BFDA20D02C}"/>
          </ac:spMkLst>
        </pc:spChg>
        <pc:spChg chg="add del">
          <ac:chgData name="Josh Nisley" userId="86cf0808-8d1b-48f6-a118-f1659baab6d3" providerId="ADAL" clId="{CE82D629-35EB-41F9-BF27-05C3587EC734}" dt="2022-03-10T16:00:42.867" v="571" actId="26606"/>
          <ac:spMkLst>
            <pc:docMk/>
            <pc:sldMk cId="4020215517" sldId="256"/>
            <ac:spMk id="97" creationId="{79A54AB1-B64F-4843-BFAB-81CB74E66B65}"/>
          </ac:spMkLst>
        </pc:spChg>
        <pc:spChg chg="add del">
          <ac:chgData name="Josh Nisley" userId="86cf0808-8d1b-48f6-a118-f1659baab6d3" providerId="ADAL" clId="{CE82D629-35EB-41F9-BF27-05C3587EC734}" dt="2022-03-10T16:00:42.867" v="571" actId="26606"/>
          <ac:spMkLst>
            <pc:docMk/>
            <pc:sldMk cId="4020215517" sldId="256"/>
            <ac:spMk id="2052" creationId="{07322A9E-F1EC-405E-8971-BA906EFFCCB8}"/>
          </ac:spMkLst>
        </pc:spChg>
        <pc:spChg chg="add del">
          <ac:chgData name="Josh Nisley" userId="86cf0808-8d1b-48f6-a118-f1659baab6d3" providerId="ADAL" clId="{CE82D629-35EB-41F9-BF27-05C3587EC734}" dt="2022-03-10T16:00:42.867" v="571" actId="26606"/>
          <ac:spMkLst>
            <pc:docMk/>
            <pc:sldMk cId="4020215517" sldId="256"/>
            <ac:spMk id="2053" creationId="{A5704422-1118-4FD1-95AD-29A064EB80D9}"/>
          </ac:spMkLst>
        </pc:spChg>
        <pc:picChg chg="add mod">
          <ac:chgData name="Josh Nisley" userId="86cf0808-8d1b-48f6-a118-f1659baab6d3" providerId="ADAL" clId="{CE82D629-35EB-41F9-BF27-05C3587EC734}" dt="2022-03-10T16:02:18.913" v="580" actId="27614"/>
          <ac:picMkLst>
            <pc:docMk/>
            <pc:sldMk cId="4020215517" sldId="256"/>
            <ac:picMk id="4" creationId="{BD54F3C3-EDC2-41CB-A78D-FD3BAEFFEFAD}"/>
          </ac:picMkLst>
        </pc:picChg>
        <pc:picChg chg="add del mod">
          <ac:chgData name="Josh Nisley" userId="86cf0808-8d1b-48f6-a118-f1659baab6d3" providerId="ADAL" clId="{CE82D629-35EB-41F9-BF27-05C3587EC734}" dt="2022-03-10T16:00:47.334" v="572"/>
          <ac:picMkLst>
            <pc:docMk/>
            <pc:sldMk cId="4020215517" sldId="256"/>
            <ac:picMk id="2050" creationId="{F74644EE-5D0E-4D71-8F9F-F77082995513}"/>
          </ac:picMkLst>
        </pc:picChg>
      </pc:sldChg>
      <pc:sldChg chg="modSp del mod">
        <pc:chgData name="Josh Nisley" userId="86cf0808-8d1b-48f6-a118-f1659baab6d3" providerId="ADAL" clId="{CE82D629-35EB-41F9-BF27-05C3587EC734}" dt="2022-03-10T15:40:02.560" v="520" actId="47"/>
        <pc:sldMkLst>
          <pc:docMk/>
          <pc:sldMk cId="2578415957" sldId="257"/>
        </pc:sldMkLst>
        <pc:spChg chg="mod">
          <ac:chgData name="Josh Nisley" userId="86cf0808-8d1b-48f6-a118-f1659baab6d3" providerId="ADAL" clId="{CE82D629-35EB-41F9-BF27-05C3587EC734}" dt="2022-03-10T14:33:12.586" v="68" actId="20577"/>
          <ac:spMkLst>
            <pc:docMk/>
            <pc:sldMk cId="2578415957" sldId="257"/>
            <ac:spMk id="4" creationId="{68CDA7BC-CD69-41CE-84F7-A4CF600E6236}"/>
          </ac:spMkLst>
        </pc:spChg>
      </pc:sldChg>
      <pc:sldChg chg="addSp delSp modSp mod modClrScheme modAnim chgLayout">
        <pc:chgData name="Josh Nisley" userId="86cf0808-8d1b-48f6-a118-f1659baab6d3" providerId="ADAL" clId="{CE82D629-35EB-41F9-BF27-05C3587EC734}" dt="2022-03-10T17:05:30.128" v="2784"/>
        <pc:sldMkLst>
          <pc:docMk/>
          <pc:sldMk cId="3682688846" sldId="258"/>
        </pc:sldMkLst>
        <pc:spChg chg="mod ord">
          <ac:chgData name="Josh Nisley" userId="86cf0808-8d1b-48f6-a118-f1659baab6d3" providerId="ADAL" clId="{CE82D629-35EB-41F9-BF27-05C3587EC734}" dt="2022-03-10T15:39:04.409" v="516" actId="26606"/>
          <ac:spMkLst>
            <pc:docMk/>
            <pc:sldMk cId="3682688846" sldId="258"/>
            <ac:spMk id="2" creationId="{04D03B97-25BC-4F90-A9AB-22DF01B184D7}"/>
          </ac:spMkLst>
        </pc:spChg>
        <pc:spChg chg="add del">
          <ac:chgData name="Josh Nisley" userId="86cf0808-8d1b-48f6-a118-f1659baab6d3" providerId="ADAL" clId="{CE82D629-35EB-41F9-BF27-05C3587EC734}" dt="2022-03-10T15:36:25.461" v="470" actId="26606"/>
          <ac:spMkLst>
            <pc:docMk/>
            <pc:sldMk cId="3682688846" sldId="258"/>
            <ac:spMk id="73" creationId="{247AB924-1B87-43FC-B7C7-B112D5C51A0E}"/>
          </ac:spMkLst>
        </pc:spChg>
        <pc:spChg chg="add del">
          <ac:chgData name="Josh Nisley" userId="86cf0808-8d1b-48f6-a118-f1659baab6d3" providerId="ADAL" clId="{CE82D629-35EB-41F9-BF27-05C3587EC734}" dt="2022-03-10T15:39:04.409" v="516" actId="26606"/>
          <ac:spMkLst>
            <pc:docMk/>
            <pc:sldMk cId="3682688846" sldId="258"/>
            <ac:spMk id="97" creationId="{D9F5512A-48E1-4C07-B75E-3CCC517B6804}"/>
          </ac:spMkLst>
        </pc:spChg>
        <pc:spChg chg="add del">
          <ac:chgData name="Josh Nisley" userId="86cf0808-8d1b-48f6-a118-f1659baab6d3" providerId="ADAL" clId="{CE82D629-35EB-41F9-BF27-05C3587EC734}" dt="2022-03-10T15:38:30.091" v="502" actId="26606"/>
          <ac:spMkLst>
            <pc:docMk/>
            <pc:sldMk cId="3682688846" sldId="258"/>
            <ac:spMk id="2053" creationId="{70155189-D96C-4527-B0EC-654B946BE615}"/>
          </ac:spMkLst>
        </pc:spChg>
        <pc:spChg chg="add del">
          <ac:chgData name="Josh Nisley" userId="86cf0808-8d1b-48f6-a118-f1659baab6d3" providerId="ADAL" clId="{CE82D629-35EB-41F9-BF27-05C3587EC734}" dt="2022-03-10T15:36:38.431" v="474" actId="26606"/>
          <ac:spMkLst>
            <pc:docMk/>
            <pc:sldMk cId="3682688846" sldId="258"/>
            <ac:spMk id="2054" creationId="{0550F5B9-399F-4FAD-AE6C-ED65F9A43A74}"/>
          </ac:spMkLst>
        </pc:spChg>
        <pc:spChg chg="add del">
          <ac:chgData name="Josh Nisley" userId="86cf0808-8d1b-48f6-a118-f1659baab6d3" providerId="ADAL" clId="{CE82D629-35EB-41F9-BF27-05C3587EC734}" dt="2022-03-10T15:36:38.431" v="474" actId="26606"/>
          <ac:spMkLst>
            <pc:docMk/>
            <pc:sldMk cId="3682688846" sldId="258"/>
            <ac:spMk id="2055" creationId="{C062E60F-5CD4-4268-8359-8076634680E5}"/>
          </ac:spMkLst>
        </pc:spChg>
        <pc:spChg chg="add del">
          <ac:chgData name="Josh Nisley" userId="86cf0808-8d1b-48f6-a118-f1659baab6d3" providerId="ADAL" clId="{CE82D629-35EB-41F9-BF27-05C3587EC734}" dt="2022-03-10T15:36:38.431" v="474" actId="26606"/>
          <ac:spMkLst>
            <pc:docMk/>
            <pc:sldMk cId="3682688846" sldId="258"/>
            <ac:spMk id="2056" creationId="{BB341EC3-1810-4D33-BA3F-E2D0AA0ECFB6}"/>
          </ac:spMkLst>
        </pc:spChg>
        <pc:spChg chg="add del">
          <ac:chgData name="Josh Nisley" userId="86cf0808-8d1b-48f6-a118-f1659baab6d3" providerId="ADAL" clId="{CE82D629-35EB-41F9-BF27-05C3587EC734}" dt="2022-03-10T15:36:38.431" v="474" actId="26606"/>
          <ac:spMkLst>
            <pc:docMk/>
            <pc:sldMk cId="3682688846" sldId="258"/>
            <ac:spMk id="2057" creationId="{10127CDE-2B99-47A8-BB3C-7D17519105E0}"/>
          </ac:spMkLst>
        </pc:spChg>
        <pc:spChg chg="add del">
          <ac:chgData name="Josh Nisley" userId="86cf0808-8d1b-48f6-a118-f1659baab6d3" providerId="ADAL" clId="{CE82D629-35EB-41F9-BF27-05C3587EC734}" dt="2022-03-10T15:39:04.409" v="516" actId="26606"/>
          <ac:spMkLst>
            <pc:docMk/>
            <pc:sldMk cId="3682688846" sldId="258"/>
            <ac:spMk id="2058" creationId="{7316481C-0A49-4796-812B-0D64F063B720}"/>
          </ac:spMkLst>
        </pc:spChg>
        <pc:spChg chg="add del">
          <ac:chgData name="Josh Nisley" userId="86cf0808-8d1b-48f6-a118-f1659baab6d3" providerId="ADAL" clId="{CE82D629-35EB-41F9-BF27-05C3587EC734}" dt="2022-03-10T15:39:04.409" v="516" actId="26606"/>
          <ac:spMkLst>
            <pc:docMk/>
            <pc:sldMk cId="3682688846" sldId="258"/>
            <ac:spMk id="2059" creationId="{A5271697-90F1-4A23-8EF2-0179F2EAFACB}"/>
          </ac:spMkLst>
        </pc:spChg>
        <pc:grpChg chg="add del">
          <ac:chgData name="Josh Nisley" userId="86cf0808-8d1b-48f6-a118-f1659baab6d3" providerId="ADAL" clId="{CE82D629-35EB-41F9-BF27-05C3587EC734}" dt="2022-03-10T15:39:04.409" v="516" actId="26606"/>
          <ac:grpSpMkLst>
            <pc:docMk/>
            <pc:sldMk cId="3682688846" sldId="258"/>
            <ac:grpSpMk id="2060" creationId="{1F49CE81-B2F4-47B2-9D4A-886DCE0A8404}"/>
          </ac:grpSpMkLst>
        </pc:grpChg>
        <pc:picChg chg="add mod ord">
          <ac:chgData name="Josh Nisley" userId="86cf0808-8d1b-48f6-a118-f1659baab6d3" providerId="ADAL" clId="{CE82D629-35EB-41F9-BF27-05C3587EC734}" dt="2022-03-10T15:39:26.044" v="518" actId="14100"/>
          <ac:picMkLst>
            <pc:docMk/>
            <pc:sldMk cId="3682688846" sldId="258"/>
            <ac:picMk id="4" creationId="{3BD4977A-C8AE-4F42-8EC5-28B587999B04}"/>
          </ac:picMkLst>
        </pc:picChg>
        <pc:picChg chg="add mod ord">
          <ac:chgData name="Josh Nisley" userId="86cf0808-8d1b-48f6-a118-f1659baab6d3" providerId="ADAL" clId="{CE82D629-35EB-41F9-BF27-05C3587EC734}" dt="2022-03-10T15:39:04.409" v="516" actId="26606"/>
          <ac:picMkLst>
            <pc:docMk/>
            <pc:sldMk cId="3682688846" sldId="258"/>
            <ac:picMk id="5" creationId="{43AD0798-F030-485E-8E5F-113BF781B247}"/>
          </ac:picMkLst>
        </pc:picChg>
        <pc:picChg chg="mod ord">
          <ac:chgData name="Josh Nisley" userId="86cf0808-8d1b-48f6-a118-f1659baab6d3" providerId="ADAL" clId="{CE82D629-35EB-41F9-BF27-05C3587EC734}" dt="2022-03-10T15:39:35.589" v="519" actId="1076"/>
          <ac:picMkLst>
            <pc:docMk/>
            <pc:sldMk cId="3682688846" sldId="258"/>
            <ac:picMk id="2050" creationId="{52689FE1-8BEF-435B-9740-2778FE08E524}"/>
          </ac:picMkLst>
        </pc:picChg>
        <pc:cxnChg chg="add del">
          <ac:chgData name="Josh Nisley" userId="86cf0808-8d1b-48f6-a118-f1659baab6d3" providerId="ADAL" clId="{CE82D629-35EB-41F9-BF27-05C3587EC734}" dt="2022-03-10T15:36:25.461" v="470" actId="26606"/>
          <ac:cxnSpMkLst>
            <pc:docMk/>
            <pc:sldMk cId="3682688846" sldId="258"/>
            <ac:cxnSpMk id="71" creationId="{99AE2756-0FC4-4155-83E7-58AAAB63E757}"/>
          </ac:cxnSpMkLst>
        </pc:cxnChg>
        <pc:cxnChg chg="add del">
          <ac:chgData name="Josh Nisley" userId="86cf0808-8d1b-48f6-a118-f1659baab6d3" providerId="ADAL" clId="{CE82D629-35EB-41F9-BF27-05C3587EC734}" dt="2022-03-10T15:36:25.461" v="470" actId="26606"/>
          <ac:cxnSpMkLst>
            <pc:docMk/>
            <pc:sldMk cId="3682688846" sldId="258"/>
            <ac:cxnSpMk id="75" creationId="{818DC98F-4057-4645-B948-F604F39A9CFE}"/>
          </ac:cxnSpMkLst>
        </pc:cxnChg>
        <pc:cxnChg chg="add del">
          <ac:chgData name="Josh Nisley" userId="86cf0808-8d1b-48f6-a118-f1659baab6d3" providerId="ADAL" clId="{CE82D629-35EB-41F9-BF27-05C3587EC734}" dt="2022-03-10T15:36:25.461" v="470" actId="26606"/>
          <ac:cxnSpMkLst>
            <pc:docMk/>
            <pc:sldMk cId="3682688846" sldId="258"/>
            <ac:cxnSpMk id="77" creationId="{DAD2B705-4A9B-408D-AA80-4F41045E09DE}"/>
          </ac:cxnSpMkLst>
        </pc:cxnChg>
        <pc:cxnChg chg="add del">
          <ac:chgData name="Josh Nisley" userId="86cf0808-8d1b-48f6-a118-f1659baab6d3" providerId="ADAL" clId="{CE82D629-35EB-41F9-BF27-05C3587EC734}" dt="2022-03-10T15:36:33.892" v="472" actId="26606"/>
          <ac:cxnSpMkLst>
            <pc:docMk/>
            <pc:sldMk cId="3682688846" sldId="258"/>
            <ac:cxnSpMk id="2052" creationId="{60188E89-AF78-40F6-B787-E9BD9C625686}"/>
          </ac:cxnSpMkLst>
        </pc:cxnChg>
      </pc:sldChg>
      <pc:sldChg chg="addSp delSp modSp new mod setBg modAnim">
        <pc:chgData name="Josh Nisley" userId="86cf0808-8d1b-48f6-a118-f1659baab6d3" providerId="ADAL" clId="{CE82D629-35EB-41F9-BF27-05C3587EC734}" dt="2022-03-10T17:05:50.296" v="2785"/>
        <pc:sldMkLst>
          <pc:docMk/>
          <pc:sldMk cId="715524867" sldId="259"/>
        </pc:sldMkLst>
        <pc:spChg chg="mod">
          <ac:chgData name="Josh Nisley" userId="86cf0808-8d1b-48f6-a118-f1659baab6d3" providerId="ADAL" clId="{CE82D629-35EB-41F9-BF27-05C3587EC734}" dt="2022-03-10T15:41:03.246" v="537" actId="26606"/>
          <ac:spMkLst>
            <pc:docMk/>
            <pc:sldMk cId="715524867" sldId="259"/>
            <ac:spMk id="2" creationId="{D23FA410-3DF7-4584-8C05-550FB97E5455}"/>
          </ac:spMkLst>
        </pc:spChg>
        <pc:spChg chg="mod">
          <ac:chgData name="Josh Nisley" userId="86cf0808-8d1b-48f6-a118-f1659baab6d3" providerId="ADAL" clId="{CE82D629-35EB-41F9-BF27-05C3587EC734}" dt="2022-03-10T17:03:53.871" v="2754" actId="27636"/>
          <ac:spMkLst>
            <pc:docMk/>
            <pc:sldMk cId="715524867" sldId="259"/>
            <ac:spMk id="3" creationId="{48BA1BF9-1497-4868-88C6-635C1E1E91A8}"/>
          </ac:spMkLst>
        </pc:spChg>
        <pc:spChg chg="del">
          <ac:chgData name="Josh Nisley" userId="86cf0808-8d1b-48f6-a118-f1659baab6d3" providerId="ADAL" clId="{CE82D629-35EB-41F9-BF27-05C3587EC734}" dt="2022-03-10T14:37:45.498" v="69"/>
          <ac:spMkLst>
            <pc:docMk/>
            <pc:sldMk cId="715524867" sldId="259"/>
            <ac:spMk id="4" creationId="{EF395207-832A-46BB-A866-D31555F9F082}"/>
          </ac:spMkLst>
        </pc:spChg>
        <pc:spChg chg="add del">
          <ac:chgData name="Josh Nisley" userId="86cf0808-8d1b-48f6-a118-f1659baab6d3" providerId="ADAL" clId="{CE82D629-35EB-41F9-BF27-05C3587EC734}" dt="2022-03-10T15:40:18.590" v="522" actId="26606"/>
          <ac:spMkLst>
            <pc:docMk/>
            <pc:sldMk cId="715524867" sldId="259"/>
            <ac:spMk id="71" creationId="{C232B152-3720-4D3B-97ED-45CE5483F16F}"/>
          </ac:spMkLst>
        </pc:spChg>
        <pc:spChg chg="add del">
          <ac:chgData name="Josh Nisley" userId="86cf0808-8d1b-48f6-a118-f1659baab6d3" providerId="ADAL" clId="{CE82D629-35EB-41F9-BF27-05C3587EC734}" dt="2022-03-10T15:40:18.590" v="522" actId="26606"/>
          <ac:spMkLst>
            <pc:docMk/>
            <pc:sldMk cId="715524867" sldId="259"/>
            <ac:spMk id="73" creationId="{11BAB570-FF10-4E96-8A3F-FA9804702B89}"/>
          </ac:spMkLst>
        </pc:spChg>
        <pc:spChg chg="add del">
          <ac:chgData name="Josh Nisley" userId="86cf0808-8d1b-48f6-a118-f1659baab6d3" providerId="ADAL" clId="{CE82D629-35EB-41F9-BF27-05C3587EC734}" dt="2022-03-10T15:40:18.590" v="522" actId="26606"/>
          <ac:spMkLst>
            <pc:docMk/>
            <pc:sldMk cId="715524867" sldId="259"/>
            <ac:spMk id="75" creationId="{4B9FAFB2-BEB5-4848-8018-BCAD99E2E1AA}"/>
          </ac:spMkLst>
        </pc:spChg>
        <pc:spChg chg="add del">
          <ac:chgData name="Josh Nisley" userId="86cf0808-8d1b-48f6-a118-f1659baab6d3" providerId="ADAL" clId="{CE82D629-35EB-41F9-BF27-05C3587EC734}" dt="2022-03-10T15:41:03.246" v="537" actId="26606"/>
          <ac:spMkLst>
            <pc:docMk/>
            <pc:sldMk cId="715524867" sldId="259"/>
            <ac:spMk id="142" creationId="{5E39A796-BE83-48B1-B33F-35C4A32AAB57}"/>
          </ac:spMkLst>
        </pc:spChg>
        <pc:spChg chg="add del">
          <ac:chgData name="Josh Nisley" userId="86cf0808-8d1b-48f6-a118-f1659baab6d3" providerId="ADAL" clId="{CE82D629-35EB-41F9-BF27-05C3587EC734}" dt="2022-03-10T15:41:03.246" v="537" actId="26606"/>
          <ac:spMkLst>
            <pc:docMk/>
            <pc:sldMk cId="715524867" sldId="259"/>
            <ac:spMk id="144" creationId="{72F84B47-E267-4194-8194-831DB7B5547F}"/>
          </ac:spMkLst>
        </pc:spChg>
        <pc:spChg chg="add">
          <ac:chgData name="Josh Nisley" userId="86cf0808-8d1b-48f6-a118-f1659baab6d3" providerId="ADAL" clId="{CE82D629-35EB-41F9-BF27-05C3587EC734}" dt="2022-03-10T15:41:03.246" v="537" actId="26606"/>
          <ac:spMkLst>
            <pc:docMk/>
            <pc:sldMk cId="715524867" sldId="259"/>
            <ac:spMk id="192" creationId="{46F7435D-E3DB-47B1-BA61-B00ACC83A9DE}"/>
          </ac:spMkLst>
        </pc:spChg>
        <pc:spChg chg="add">
          <ac:chgData name="Josh Nisley" userId="86cf0808-8d1b-48f6-a118-f1659baab6d3" providerId="ADAL" clId="{CE82D629-35EB-41F9-BF27-05C3587EC734}" dt="2022-03-10T15:41:03.246" v="537" actId="26606"/>
          <ac:spMkLst>
            <pc:docMk/>
            <pc:sldMk cId="715524867" sldId="259"/>
            <ac:spMk id="193" creationId="{F263A0B5-F8C4-4116-809F-78A768EA79A6}"/>
          </ac:spMkLst>
        </pc:spChg>
        <pc:spChg chg="add del">
          <ac:chgData name="Josh Nisley" userId="86cf0808-8d1b-48f6-a118-f1659baab6d3" providerId="ADAL" clId="{CE82D629-35EB-41F9-BF27-05C3587EC734}" dt="2022-03-10T15:40:35.247" v="524" actId="26606"/>
          <ac:spMkLst>
            <pc:docMk/>
            <pc:sldMk cId="715524867" sldId="259"/>
            <ac:spMk id="1028" creationId="{5E39A796-BE83-48B1-B33F-35C4A32AAB57}"/>
          </ac:spMkLst>
        </pc:spChg>
        <pc:spChg chg="add del">
          <ac:chgData name="Josh Nisley" userId="86cf0808-8d1b-48f6-a118-f1659baab6d3" providerId="ADAL" clId="{CE82D629-35EB-41F9-BF27-05C3587EC734}" dt="2022-03-10T15:40:35.247" v="524" actId="26606"/>
          <ac:spMkLst>
            <pc:docMk/>
            <pc:sldMk cId="715524867" sldId="259"/>
            <ac:spMk id="1029" creationId="{72F84B47-E267-4194-8194-831DB7B5547F}"/>
          </ac:spMkLst>
        </pc:spChg>
        <pc:spChg chg="add del">
          <ac:chgData name="Josh Nisley" userId="86cf0808-8d1b-48f6-a118-f1659baab6d3" providerId="ADAL" clId="{CE82D629-35EB-41F9-BF27-05C3587EC734}" dt="2022-03-10T15:40:49.132" v="530" actId="26606"/>
          <ac:spMkLst>
            <pc:docMk/>
            <pc:sldMk cId="715524867" sldId="259"/>
            <ac:spMk id="1031" creationId="{8ED08A1D-4632-47AB-8832-C17BA008697E}"/>
          </ac:spMkLst>
        </pc:spChg>
        <pc:grpChg chg="add del">
          <ac:chgData name="Josh Nisley" userId="86cf0808-8d1b-48f6-a118-f1659baab6d3" providerId="ADAL" clId="{CE82D629-35EB-41F9-BF27-05C3587EC734}" dt="2022-03-10T15:40:49.132" v="530" actId="26606"/>
          <ac:grpSpMkLst>
            <pc:docMk/>
            <pc:sldMk cId="715524867" sldId="259"/>
            <ac:grpSpMk id="1032" creationId="{0075437B-93A1-4A73-812B-C5030CC2FFCD}"/>
          </ac:grpSpMkLst>
        </pc:grpChg>
        <pc:picChg chg="add mod">
          <ac:chgData name="Josh Nisley" userId="86cf0808-8d1b-48f6-a118-f1659baab6d3" providerId="ADAL" clId="{CE82D629-35EB-41F9-BF27-05C3587EC734}" dt="2022-03-10T15:41:03.246" v="537" actId="26606"/>
          <ac:picMkLst>
            <pc:docMk/>
            <pc:sldMk cId="715524867" sldId="259"/>
            <ac:picMk id="1026" creationId="{781E3EAD-E2A1-4967-8973-2BE8E248BA44}"/>
          </ac:picMkLst>
        </pc:picChg>
      </pc:sldChg>
      <pc:sldChg chg="modSp new del mod ord">
        <pc:chgData name="Josh Nisley" userId="86cf0808-8d1b-48f6-a118-f1659baab6d3" providerId="ADAL" clId="{CE82D629-35EB-41F9-BF27-05C3587EC734}" dt="2022-03-10T16:06:04.363" v="593" actId="47"/>
        <pc:sldMkLst>
          <pc:docMk/>
          <pc:sldMk cId="281833430" sldId="260"/>
        </pc:sldMkLst>
        <pc:spChg chg="mod">
          <ac:chgData name="Josh Nisley" userId="86cf0808-8d1b-48f6-a118-f1659baab6d3" providerId="ADAL" clId="{CE82D629-35EB-41F9-BF27-05C3587EC734}" dt="2022-03-10T15:47:45.413" v="562" actId="20577"/>
          <ac:spMkLst>
            <pc:docMk/>
            <pc:sldMk cId="281833430" sldId="260"/>
            <ac:spMk id="2" creationId="{074C1B6F-7725-4BBD-B5BB-16A13C86F7C9}"/>
          </ac:spMkLst>
        </pc:spChg>
      </pc:sldChg>
      <pc:sldChg chg="addSp delSp modSp new mod ord setBg modClrScheme setClrOvrMap chgLayout modNotesTx">
        <pc:chgData name="Josh Nisley" userId="86cf0808-8d1b-48f6-a118-f1659baab6d3" providerId="ADAL" clId="{CE82D629-35EB-41F9-BF27-05C3587EC734}" dt="2022-03-10T16:32:35.620" v="1660" actId="20577"/>
        <pc:sldMkLst>
          <pc:docMk/>
          <pc:sldMk cId="500036346" sldId="261"/>
        </pc:sldMkLst>
        <pc:spChg chg="mod ord">
          <ac:chgData name="Josh Nisley" userId="86cf0808-8d1b-48f6-a118-f1659baab6d3" providerId="ADAL" clId="{CE82D629-35EB-41F9-BF27-05C3587EC734}" dt="2022-03-10T16:24:00.117" v="1116" actId="20577"/>
          <ac:spMkLst>
            <pc:docMk/>
            <pc:sldMk cId="500036346" sldId="261"/>
            <ac:spMk id="2" creationId="{89387B51-7009-49FF-AB4B-B633141C8F01}"/>
          </ac:spMkLst>
        </pc:spChg>
        <pc:spChg chg="del mod ord">
          <ac:chgData name="Josh Nisley" userId="86cf0808-8d1b-48f6-a118-f1659baab6d3" providerId="ADAL" clId="{CE82D629-35EB-41F9-BF27-05C3587EC734}" dt="2022-03-10T16:04:55.749" v="584" actId="700"/>
          <ac:spMkLst>
            <pc:docMk/>
            <pc:sldMk cId="500036346" sldId="261"/>
            <ac:spMk id="3" creationId="{9DB96166-0648-4714-A046-174C39D304BF}"/>
          </ac:spMkLst>
        </pc:spChg>
        <pc:spChg chg="add mod ord">
          <ac:chgData name="Josh Nisley" userId="86cf0808-8d1b-48f6-a118-f1659baab6d3" providerId="ADAL" clId="{CE82D629-35EB-41F9-BF27-05C3587EC734}" dt="2022-03-10T16:32:35.620" v="1660" actId="20577"/>
          <ac:spMkLst>
            <pc:docMk/>
            <pc:sldMk cId="500036346" sldId="261"/>
            <ac:spMk id="4" creationId="{59CC0D40-4275-4297-8E56-BACCE1CBE261}"/>
          </ac:spMkLst>
        </pc:spChg>
        <pc:spChg chg="add del mod ord">
          <ac:chgData name="Josh Nisley" userId="86cf0808-8d1b-48f6-a118-f1659baab6d3" providerId="ADAL" clId="{CE82D629-35EB-41F9-BF27-05C3587EC734}" dt="2022-03-10T16:05:20.297" v="585"/>
          <ac:spMkLst>
            <pc:docMk/>
            <pc:sldMk cId="500036346" sldId="261"/>
            <ac:spMk id="5" creationId="{4D71B697-B667-4085-A9C7-6C0751F924B2}"/>
          </ac:spMkLst>
        </pc:spChg>
        <pc:spChg chg="add del mod">
          <ac:chgData name="Josh Nisley" userId="86cf0808-8d1b-48f6-a118-f1659baab6d3" providerId="ADAL" clId="{CE82D629-35EB-41F9-BF27-05C3587EC734}" dt="2022-03-10T16:07:42.598" v="598" actId="478"/>
          <ac:spMkLst>
            <pc:docMk/>
            <pc:sldMk cId="500036346" sldId="261"/>
            <ac:spMk id="6" creationId="{9DCBA23D-7F4B-471E-919F-E7EA4A2F21EA}"/>
          </ac:spMkLst>
        </pc:spChg>
        <pc:spChg chg="add del">
          <ac:chgData name="Josh Nisley" userId="86cf0808-8d1b-48f6-a118-f1659baab6d3" providerId="ADAL" clId="{CE82D629-35EB-41F9-BF27-05C3587EC734}" dt="2022-03-10T16:05:39.461" v="587" actId="26606"/>
          <ac:spMkLst>
            <pc:docMk/>
            <pc:sldMk cId="500036346" sldId="261"/>
            <ac:spMk id="71" creationId="{4F74D28C-3268-4E35-8EE1-D92CB4A85A7D}"/>
          </ac:spMkLst>
        </pc:spChg>
        <pc:picChg chg="add mod">
          <ac:chgData name="Josh Nisley" userId="86cf0808-8d1b-48f6-a118-f1659baab6d3" providerId="ADAL" clId="{CE82D629-35EB-41F9-BF27-05C3587EC734}" dt="2022-03-10T16:08:02.528" v="600" actId="27614"/>
          <ac:picMkLst>
            <pc:docMk/>
            <pc:sldMk cId="500036346" sldId="261"/>
            <ac:picMk id="7" creationId="{2913312D-A5A1-4B4A-B290-65573633E89B}"/>
          </ac:picMkLst>
        </pc:picChg>
        <pc:picChg chg="add del mod">
          <ac:chgData name="Josh Nisley" userId="86cf0808-8d1b-48f6-a118-f1659baab6d3" providerId="ADAL" clId="{CE82D629-35EB-41F9-BF27-05C3587EC734}" dt="2022-03-10T16:07:28.454" v="595" actId="478"/>
          <ac:picMkLst>
            <pc:docMk/>
            <pc:sldMk cId="500036346" sldId="261"/>
            <ac:picMk id="3074" creationId="{7101A8C5-C8DF-49BF-9B93-69E259EB9510}"/>
          </ac:picMkLst>
        </pc:picChg>
        <pc:cxnChg chg="add del">
          <ac:chgData name="Josh Nisley" userId="86cf0808-8d1b-48f6-a118-f1659baab6d3" providerId="ADAL" clId="{CE82D629-35EB-41F9-BF27-05C3587EC734}" dt="2022-03-10T16:07:53.993" v="599" actId="26606"/>
          <ac:cxnSpMkLst>
            <pc:docMk/>
            <pc:sldMk cId="500036346" sldId="261"/>
            <ac:cxnSpMk id="3076" creationId="{A7F400EE-A8A5-48AF-B4D6-291B52C6F0B0}"/>
          </ac:cxnSpMkLst>
        </pc:cxnChg>
      </pc:sldChg>
      <pc:sldChg chg="new del">
        <pc:chgData name="Josh Nisley" userId="86cf0808-8d1b-48f6-a118-f1659baab6d3" providerId="ADAL" clId="{CE82D629-35EB-41F9-BF27-05C3587EC734}" dt="2022-03-10T16:05:52.466" v="590" actId="47"/>
        <pc:sldMkLst>
          <pc:docMk/>
          <pc:sldMk cId="2308994717" sldId="262"/>
        </pc:sldMkLst>
      </pc:sldChg>
      <pc:sldChg chg="addSp delSp modSp new mod ord setBg setClrOvrMap modNotesTx">
        <pc:chgData name="Josh Nisley" userId="86cf0808-8d1b-48f6-a118-f1659baab6d3" providerId="ADAL" clId="{CE82D629-35EB-41F9-BF27-05C3587EC734}" dt="2022-03-10T18:16:53.821" v="3972" actId="6549"/>
        <pc:sldMkLst>
          <pc:docMk/>
          <pc:sldMk cId="3320631784" sldId="262"/>
        </pc:sldMkLst>
        <pc:spChg chg="mod">
          <ac:chgData name="Josh Nisley" userId="86cf0808-8d1b-48f6-a118-f1659baab6d3" providerId="ADAL" clId="{CE82D629-35EB-41F9-BF27-05C3587EC734}" dt="2022-03-10T18:08:10.046" v="3777" actId="14100"/>
          <ac:spMkLst>
            <pc:docMk/>
            <pc:sldMk cId="3320631784" sldId="262"/>
            <ac:spMk id="2" creationId="{9522057C-8869-49A5-B094-E9F0544E1A13}"/>
          </ac:spMkLst>
        </pc:spChg>
        <pc:spChg chg="mod ord">
          <ac:chgData name="Josh Nisley" userId="86cf0808-8d1b-48f6-a118-f1659baab6d3" providerId="ADAL" clId="{CE82D629-35EB-41F9-BF27-05C3587EC734}" dt="2022-03-10T18:16:53.821" v="3972" actId="6549"/>
          <ac:spMkLst>
            <pc:docMk/>
            <pc:sldMk cId="3320631784" sldId="262"/>
            <ac:spMk id="3" creationId="{6DD083A6-DCFF-4DC0-9F0A-D0EA9F5B1B64}"/>
          </ac:spMkLst>
        </pc:spChg>
        <pc:spChg chg="del">
          <ac:chgData name="Josh Nisley" userId="86cf0808-8d1b-48f6-a118-f1659baab6d3" providerId="ADAL" clId="{CE82D629-35EB-41F9-BF27-05C3587EC734}" dt="2022-03-10T16:24:29.493" v="1133"/>
          <ac:spMkLst>
            <pc:docMk/>
            <pc:sldMk cId="3320631784" sldId="262"/>
            <ac:spMk id="4" creationId="{D279DF8B-0D85-4C76-A14A-7C18B18142FD}"/>
          </ac:spMkLst>
        </pc:spChg>
        <pc:picChg chg="add mod">
          <ac:chgData name="Josh Nisley" userId="86cf0808-8d1b-48f6-a118-f1659baab6d3" providerId="ADAL" clId="{CE82D629-35EB-41F9-BF27-05C3587EC734}" dt="2022-03-10T17:01:09.557" v="2671" actId="26606"/>
          <ac:picMkLst>
            <pc:docMk/>
            <pc:sldMk cId="3320631784" sldId="262"/>
            <ac:picMk id="4098" creationId="{8FFC5733-9489-475A-B90A-95C28EA82D44}"/>
          </ac:picMkLst>
        </pc:picChg>
      </pc:sldChg>
      <pc:sldChg chg="addSp delSp modSp new mod modClrScheme modAnim chgLayout">
        <pc:chgData name="Josh Nisley" userId="86cf0808-8d1b-48f6-a118-f1659baab6d3" providerId="ADAL" clId="{CE82D629-35EB-41F9-BF27-05C3587EC734}" dt="2022-03-10T17:15:26.386" v="3725"/>
        <pc:sldMkLst>
          <pc:docMk/>
          <pc:sldMk cId="2483520791" sldId="263"/>
        </pc:sldMkLst>
        <pc:spChg chg="del mod ord">
          <ac:chgData name="Josh Nisley" userId="86cf0808-8d1b-48f6-a118-f1659baab6d3" providerId="ADAL" clId="{CE82D629-35EB-41F9-BF27-05C3587EC734}" dt="2022-03-10T17:08:10.661" v="2787" actId="700"/>
          <ac:spMkLst>
            <pc:docMk/>
            <pc:sldMk cId="2483520791" sldId="263"/>
            <ac:spMk id="2" creationId="{D0FE9F3D-DD10-4903-A613-F6C3439FE325}"/>
          </ac:spMkLst>
        </pc:spChg>
        <pc:spChg chg="del mod ord">
          <ac:chgData name="Josh Nisley" userId="86cf0808-8d1b-48f6-a118-f1659baab6d3" providerId="ADAL" clId="{CE82D629-35EB-41F9-BF27-05C3587EC734}" dt="2022-03-10T17:08:10.661" v="2787" actId="700"/>
          <ac:spMkLst>
            <pc:docMk/>
            <pc:sldMk cId="2483520791" sldId="263"/>
            <ac:spMk id="3" creationId="{28F418EE-170E-4975-B1DC-8446AE1FAC1E}"/>
          </ac:spMkLst>
        </pc:spChg>
        <pc:spChg chg="del">
          <ac:chgData name="Josh Nisley" userId="86cf0808-8d1b-48f6-a118-f1659baab6d3" providerId="ADAL" clId="{CE82D629-35EB-41F9-BF27-05C3587EC734}" dt="2022-03-10T17:08:10.661" v="2787" actId="700"/>
          <ac:spMkLst>
            <pc:docMk/>
            <pc:sldMk cId="2483520791" sldId="263"/>
            <ac:spMk id="4" creationId="{A93389D2-4DD3-4AC1-A91F-FAC2B60CB21B}"/>
          </ac:spMkLst>
        </pc:spChg>
        <pc:spChg chg="add mod ord">
          <ac:chgData name="Josh Nisley" userId="86cf0808-8d1b-48f6-a118-f1659baab6d3" providerId="ADAL" clId="{CE82D629-35EB-41F9-BF27-05C3587EC734}" dt="2022-03-10T17:08:16.941" v="2809" actId="20577"/>
          <ac:spMkLst>
            <pc:docMk/>
            <pc:sldMk cId="2483520791" sldId="263"/>
            <ac:spMk id="5" creationId="{29808763-7F78-40FF-AD92-D4B3D3E8B483}"/>
          </ac:spMkLst>
        </pc:spChg>
        <pc:spChg chg="add mod ord">
          <ac:chgData name="Josh Nisley" userId="86cf0808-8d1b-48f6-a118-f1659baab6d3" providerId="ADAL" clId="{CE82D629-35EB-41F9-BF27-05C3587EC734}" dt="2022-03-10T17:15:13.098" v="3724" actId="20577"/>
          <ac:spMkLst>
            <pc:docMk/>
            <pc:sldMk cId="2483520791" sldId="263"/>
            <ac:spMk id="6" creationId="{4C5BE62B-CF21-44B4-9FAD-73EDCB0A896A}"/>
          </ac:spMkLst>
        </pc:spChg>
      </pc:sldChg>
      <pc:sldChg chg="addSp delSp modSp new del mod modClrScheme delAnim modAnim chgLayout">
        <pc:chgData name="Josh Nisley" userId="86cf0808-8d1b-48f6-a118-f1659baab6d3" providerId="ADAL" clId="{CE82D629-35EB-41F9-BF27-05C3587EC734}" dt="2022-03-10T18:18:12.918" v="3973" actId="47"/>
        <pc:sldMkLst>
          <pc:docMk/>
          <pc:sldMk cId="3249015000" sldId="264"/>
        </pc:sldMkLst>
        <pc:spChg chg="del mod ord">
          <ac:chgData name="Josh Nisley" userId="86cf0808-8d1b-48f6-a118-f1659baab6d3" providerId="ADAL" clId="{CE82D629-35EB-41F9-BF27-05C3587EC734}" dt="2022-03-10T18:09:00.798" v="3781" actId="700"/>
          <ac:spMkLst>
            <pc:docMk/>
            <pc:sldMk cId="3249015000" sldId="264"/>
            <ac:spMk id="2" creationId="{C2DA2A88-A092-49F9-99FE-B3613F8C2A27}"/>
          </ac:spMkLst>
        </pc:spChg>
        <pc:spChg chg="del mod ord">
          <ac:chgData name="Josh Nisley" userId="86cf0808-8d1b-48f6-a118-f1659baab6d3" providerId="ADAL" clId="{CE82D629-35EB-41F9-BF27-05C3587EC734}" dt="2022-03-10T18:09:00.798" v="3781" actId="700"/>
          <ac:spMkLst>
            <pc:docMk/>
            <pc:sldMk cId="3249015000" sldId="264"/>
            <ac:spMk id="3" creationId="{F1F0E33F-0A81-46FE-A8A8-FE95A5E58E79}"/>
          </ac:spMkLst>
        </pc:spChg>
        <pc:spChg chg="del">
          <ac:chgData name="Josh Nisley" userId="86cf0808-8d1b-48f6-a118-f1659baab6d3" providerId="ADAL" clId="{CE82D629-35EB-41F9-BF27-05C3587EC734}" dt="2022-03-10T18:09:00.798" v="3781" actId="700"/>
          <ac:spMkLst>
            <pc:docMk/>
            <pc:sldMk cId="3249015000" sldId="264"/>
            <ac:spMk id="4" creationId="{D410A6A2-B540-40D5-87DC-36DD9C982F16}"/>
          </ac:spMkLst>
        </pc:spChg>
        <pc:spChg chg="add mod ord">
          <ac:chgData name="Josh Nisley" userId="86cf0808-8d1b-48f6-a118-f1659baab6d3" providerId="ADAL" clId="{CE82D629-35EB-41F9-BF27-05C3587EC734}" dt="2022-03-10T18:12:21.192" v="3845" actId="20577"/>
          <ac:spMkLst>
            <pc:docMk/>
            <pc:sldMk cId="3249015000" sldId="264"/>
            <ac:spMk id="5" creationId="{FC614645-34E7-437A-9CD6-DB9EBBF46F4A}"/>
          </ac:spMkLst>
        </pc:spChg>
        <pc:spChg chg="add del mod ord">
          <ac:chgData name="Josh Nisley" userId="86cf0808-8d1b-48f6-a118-f1659baab6d3" providerId="ADAL" clId="{CE82D629-35EB-41F9-BF27-05C3587EC734}" dt="2022-03-10T18:11:55.523" v="3782"/>
          <ac:spMkLst>
            <pc:docMk/>
            <pc:sldMk cId="3249015000" sldId="264"/>
            <ac:spMk id="6" creationId="{692567DC-1483-4381-8FAF-5C6FC8AE8F52}"/>
          </ac:spMkLst>
        </pc:spChg>
        <pc:spChg chg="add mod">
          <ac:chgData name="Josh Nisley" userId="86cf0808-8d1b-48f6-a118-f1659baab6d3" providerId="ADAL" clId="{CE82D629-35EB-41F9-BF27-05C3587EC734}" dt="2022-03-10T18:14:06.615" v="3849" actId="14100"/>
          <ac:spMkLst>
            <pc:docMk/>
            <pc:sldMk cId="3249015000" sldId="264"/>
            <ac:spMk id="9" creationId="{8D73F259-0DFA-413F-A9AD-F356A428147D}"/>
          </ac:spMkLst>
        </pc:spChg>
        <pc:picChg chg="add del mod">
          <ac:chgData name="Josh Nisley" userId="86cf0808-8d1b-48f6-a118-f1659baab6d3" providerId="ADAL" clId="{CE82D629-35EB-41F9-BF27-05C3587EC734}" dt="2022-03-10T18:13:53.549" v="3846" actId="478"/>
          <ac:picMkLst>
            <pc:docMk/>
            <pc:sldMk cId="3249015000" sldId="264"/>
            <ac:picMk id="7" creationId="{D2E33D5E-0CF6-49E5-B631-9D8F9B3BC7B0}"/>
          </ac:picMkLst>
        </pc:picChg>
      </pc:sldChg>
    </pc:docChg>
  </pc:docChgLst>
  <pc:docChgLst>
    <pc:chgData name="Josh Nisley" userId="86cf0808-8d1b-48f6-a118-f1659baab6d3" providerId="ADAL" clId="{2FDBAA72-7446-413A-9306-DD3F5970CC52}"/>
    <pc:docChg chg="modSld">
      <pc:chgData name="Josh Nisley" userId="86cf0808-8d1b-48f6-a118-f1659baab6d3" providerId="ADAL" clId="{2FDBAA72-7446-413A-9306-DD3F5970CC52}" dt="2023-01-16T17:00:40.046" v="0" actId="20577"/>
      <pc:docMkLst>
        <pc:docMk/>
      </pc:docMkLst>
      <pc:sldChg chg="modSp mod">
        <pc:chgData name="Josh Nisley" userId="86cf0808-8d1b-48f6-a118-f1659baab6d3" providerId="ADAL" clId="{2FDBAA72-7446-413A-9306-DD3F5970CC52}" dt="2023-01-16T17:00:40.046" v="0" actId="20577"/>
        <pc:sldMkLst>
          <pc:docMk/>
          <pc:sldMk cId="3320631784" sldId="262"/>
        </pc:sldMkLst>
        <pc:spChg chg="mod">
          <ac:chgData name="Josh Nisley" userId="86cf0808-8d1b-48f6-a118-f1659baab6d3" providerId="ADAL" clId="{2FDBAA72-7446-413A-9306-DD3F5970CC52}" dt="2023-01-16T17:00:40.046" v="0" actId="20577"/>
          <ac:spMkLst>
            <pc:docMk/>
            <pc:sldMk cId="3320631784" sldId="262"/>
            <ac:spMk id="3" creationId="{6DD083A6-DCFF-4DC0-9F0A-D0EA9F5B1B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34FE2-57DC-44D7-B4FA-CFFEEDEED8A2}"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D7AD1-84BD-4940-B5E6-D95DA55DAA05}" type="slidenum">
              <a:rPr lang="en-US" smtClean="0"/>
              <a:t>‹#›</a:t>
            </a:fld>
            <a:endParaRPr lang="en-US"/>
          </a:p>
        </p:txBody>
      </p:sp>
    </p:spTree>
    <p:extLst>
      <p:ext uri="{BB962C8B-B14F-4D97-AF65-F5344CB8AC3E}">
        <p14:creationId xmlns:p14="http://schemas.microsoft.com/office/powerpoint/2010/main" val="30204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Hugh Thomson (1860-1920) - Lilly Library, Indiana University, Public Domain, https://commons.wikimedia.org/w/index.php?curid=9473525</a:t>
            </a:r>
          </a:p>
        </p:txBody>
      </p:sp>
      <p:sp>
        <p:nvSpPr>
          <p:cNvPr id="4" name="Slide Number Placeholder 3"/>
          <p:cNvSpPr>
            <a:spLocks noGrp="1"/>
          </p:cNvSpPr>
          <p:nvPr>
            <p:ph type="sldNum" sz="quarter" idx="5"/>
          </p:nvPr>
        </p:nvSpPr>
        <p:spPr/>
        <p:txBody>
          <a:bodyPr/>
          <a:lstStyle/>
          <a:p>
            <a:fld id="{E23D7AD1-84BD-4940-B5E6-D95DA55DAA05}" type="slidenum">
              <a:rPr lang="en-US" smtClean="0"/>
              <a:t>1</a:t>
            </a:fld>
            <a:endParaRPr lang="en-US"/>
          </a:p>
        </p:txBody>
      </p:sp>
    </p:spTree>
    <p:extLst>
      <p:ext uri="{BB962C8B-B14F-4D97-AF65-F5344CB8AC3E}">
        <p14:creationId xmlns:p14="http://schemas.microsoft.com/office/powerpoint/2010/main" val="375063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From a </a:t>
            </a:r>
            <a:r>
              <a:rPr lang="en-US" dirty="0" err="1"/>
              <a:t>watercolour</a:t>
            </a:r>
            <a:r>
              <a:rPr lang="en-US" dirty="0"/>
              <a:t> by James Andrews of Maidenhead based on an unfinished work by Cassandra Austen. Engraving by William Home </a:t>
            </a:r>
            <a:r>
              <a:rPr lang="en-US" dirty="0" err="1"/>
              <a:t>Lizars</a:t>
            </a:r>
            <a:r>
              <a:rPr lang="en-US" dirty="0"/>
              <a:t>. - A Memoir of Jane Austen by her nephew J. E. Austen-Leigh, Vicar of Bray, </a:t>
            </a:r>
            <a:r>
              <a:rPr lang="en-US" dirty="0" err="1"/>
              <a:t>Berks.</a:t>
            </a:r>
            <a:r>
              <a:rPr lang="en-US" dirty="0"/>
              <a:t> London: Richard Bentley, New Burlington Street, Publisher in Ordinary to her Majesty, 1870, Public Domain, https://commons.wikimedia.org/w/index.php?curid=7656670</a:t>
            </a:r>
          </a:p>
        </p:txBody>
      </p:sp>
      <p:sp>
        <p:nvSpPr>
          <p:cNvPr id="4" name="Slide Number Placeholder 3"/>
          <p:cNvSpPr>
            <a:spLocks noGrp="1"/>
          </p:cNvSpPr>
          <p:nvPr>
            <p:ph type="sldNum" sz="quarter" idx="5"/>
          </p:nvPr>
        </p:nvSpPr>
        <p:spPr/>
        <p:txBody>
          <a:bodyPr/>
          <a:lstStyle/>
          <a:p>
            <a:fld id="{E23D7AD1-84BD-4940-B5E6-D95DA55DAA05}" type="slidenum">
              <a:rPr lang="en-US" smtClean="0"/>
              <a:t>2</a:t>
            </a:fld>
            <a:endParaRPr lang="en-US"/>
          </a:p>
        </p:txBody>
      </p:sp>
    </p:spTree>
    <p:extLst>
      <p:ext uri="{BB962C8B-B14F-4D97-AF65-F5344CB8AC3E}">
        <p14:creationId xmlns:p14="http://schemas.microsoft.com/office/powerpoint/2010/main" val="53422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Jane Austen (1775-1817) - Archive: Lilly Library, Indiana University; Original publication: Austen, Jane. Pride and Prejudice. London: T. Egerton, 1813., Public Domain, https://commons.wikimedia.org/w/index.php?curid=3776031</a:t>
            </a:r>
          </a:p>
        </p:txBody>
      </p:sp>
      <p:sp>
        <p:nvSpPr>
          <p:cNvPr id="4" name="Slide Number Placeholder 3"/>
          <p:cNvSpPr>
            <a:spLocks noGrp="1"/>
          </p:cNvSpPr>
          <p:nvPr>
            <p:ph type="sldNum" sz="quarter" idx="5"/>
          </p:nvPr>
        </p:nvSpPr>
        <p:spPr/>
        <p:txBody>
          <a:bodyPr/>
          <a:lstStyle/>
          <a:p>
            <a:fld id="{E23D7AD1-84BD-4940-B5E6-D95DA55DAA05}" type="slidenum">
              <a:rPr lang="en-US" smtClean="0"/>
              <a:t>3</a:t>
            </a:fld>
            <a:endParaRPr lang="en-US"/>
          </a:p>
        </p:txBody>
      </p:sp>
    </p:spTree>
    <p:extLst>
      <p:ext uri="{BB962C8B-B14F-4D97-AF65-F5344CB8AC3E}">
        <p14:creationId xmlns:p14="http://schemas.microsoft.com/office/powerpoint/2010/main" val="326503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Charles Edmund Brock (1870-1938), Public domain, via Wikimedia Commons</a:t>
            </a:r>
          </a:p>
        </p:txBody>
      </p:sp>
      <p:sp>
        <p:nvSpPr>
          <p:cNvPr id="4" name="Slide Number Placeholder 3"/>
          <p:cNvSpPr>
            <a:spLocks noGrp="1"/>
          </p:cNvSpPr>
          <p:nvPr>
            <p:ph type="sldNum" sz="quarter" idx="5"/>
          </p:nvPr>
        </p:nvSpPr>
        <p:spPr/>
        <p:txBody>
          <a:bodyPr/>
          <a:lstStyle/>
          <a:p>
            <a:fld id="{E23D7AD1-84BD-4940-B5E6-D95DA55DAA05}" type="slidenum">
              <a:rPr lang="en-US" smtClean="0"/>
              <a:t>4</a:t>
            </a:fld>
            <a:endParaRPr lang="en-US"/>
          </a:p>
        </p:txBody>
      </p:sp>
    </p:spTree>
    <p:extLst>
      <p:ext uri="{BB962C8B-B14F-4D97-AF65-F5344CB8AC3E}">
        <p14:creationId xmlns:p14="http://schemas.microsoft.com/office/powerpoint/2010/main" val="105048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EEB4-FAF4-47B8-909B-32B78AC15E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33633E-DD2B-4F7D-87FC-1B9E3E30AD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D964EF-88CF-4CE3-A071-1B25F2D3FB4A}"/>
              </a:ext>
            </a:extLst>
          </p:cNvPr>
          <p:cNvSpPr>
            <a:spLocks noGrp="1"/>
          </p:cNvSpPr>
          <p:nvPr>
            <p:ph type="dt" sz="half" idx="10"/>
          </p:nvPr>
        </p:nvSpPr>
        <p:spPr/>
        <p:txBody>
          <a:bodyPr/>
          <a:lstStyle/>
          <a:p>
            <a:fld id="{D69EF284-8FAF-4E8B-942C-1666982DA740}" type="datetimeFigureOut">
              <a:rPr lang="en-US" smtClean="0"/>
              <a:t>1/16/2023</a:t>
            </a:fld>
            <a:endParaRPr lang="en-US"/>
          </a:p>
        </p:txBody>
      </p:sp>
      <p:sp>
        <p:nvSpPr>
          <p:cNvPr id="5" name="Footer Placeholder 4">
            <a:extLst>
              <a:ext uri="{FF2B5EF4-FFF2-40B4-BE49-F238E27FC236}">
                <a16:creationId xmlns:a16="http://schemas.microsoft.com/office/drawing/2014/main" id="{9AD2E24D-1480-4EE5-B97D-0BC76F6FD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C7090-4526-44AA-94F6-CA40AFFA0665}"/>
              </a:ext>
            </a:extLst>
          </p:cNvPr>
          <p:cNvSpPr>
            <a:spLocks noGrp="1"/>
          </p:cNvSpPr>
          <p:nvPr>
            <p:ph type="sldNum" sz="quarter" idx="12"/>
          </p:nvPr>
        </p:nvSpPr>
        <p:spPr/>
        <p:txBody>
          <a:bodyPr/>
          <a:lstStyle/>
          <a:p>
            <a:fld id="{D00281FE-8B24-42A6-A556-E3894A044EBE}" type="slidenum">
              <a:rPr lang="en-US" smtClean="0"/>
              <a:t>‹#›</a:t>
            </a:fld>
            <a:endParaRPr lang="en-US"/>
          </a:p>
        </p:txBody>
      </p:sp>
    </p:spTree>
    <p:extLst>
      <p:ext uri="{BB962C8B-B14F-4D97-AF65-F5344CB8AC3E}">
        <p14:creationId xmlns:p14="http://schemas.microsoft.com/office/powerpoint/2010/main" val="177556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7EE4-45EF-45F0-848C-072F7E9D8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BA1D1-0B3A-4822-93C5-6211ACAAD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A6078-14F6-4228-A362-E621DC2856A0}"/>
              </a:ext>
            </a:extLst>
          </p:cNvPr>
          <p:cNvSpPr>
            <a:spLocks noGrp="1"/>
          </p:cNvSpPr>
          <p:nvPr>
            <p:ph type="dt" sz="half" idx="10"/>
          </p:nvPr>
        </p:nvSpPr>
        <p:spPr/>
        <p:txBody>
          <a:bodyPr/>
          <a:lstStyle/>
          <a:p>
            <a:fld id="{D69EF284-8FAF-4E8B-942C-1666982DA740}" type="datetimeFigureOut">
              <a:rPr lang="en-US" smtClean="0"/>
              <a:t>1/16/2023</a:t>
            </a:fld>
            <a:endParaRPr lang="en-US"/>
          </a:p>
        </p:txBody>
      </p:sp>
      <p:sp>
        <p:nvSpPr>
          <p:cNvPr id="5" name="Footer Placeholder 4">
            <a:extLst>
              <a:ext uri="{FF2B5EF4-FFF2-40B4-BE49-F238E27FC236}">
                <a16:creationId xmlns:a16="http://schemas.microsoft.com/office/drawing/2014/main" id="{A4712EEF-FF02-43A3-9701-10DEB9FC8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14332-51D9-4E1A-859A-0D43398E81FD}"/>
              </a:ext>
            </a:extLst>
          </p:cNvPr>
          <p:cNvSpPr>
            <a:spLocks noGrp="1"/>
          </p:cNvSpPr>
          <p:nvPr>
            <p:ph type="sldNum" sz="quarter" idx="12"/>
          </p:nvPr>
        </p:nvSpPr>
        <p:spPr/>
        <p:txBody>
          <a:bodyPr/>
          <a:lstStyle/>
          <a:p>
            <a:fld id="{D00281FE-8B24-42A6-A556-E3894A044EBE}" type="slidenum">
              <a:rPr lang="en-US" smtClean="0"/>
              <a:t>‹#›</a:t>
            </a:fld>
            <a:endParaRPr lang="en-US"/>
          </a:p>
        </p:txBody>
      </p:sp>
    </p:spTree>
    <p:extLst>
      <p:ext uri="{BB962C8B-B14F-4D97-AF65-F5344CB8AC3E}">
        <p14:creationId xmlns:p14="http://schemas.microsoft.com/office/powerpoint/2010/main" val="97382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8FEE4F-F457-43ED-843E-25D412554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443512-2A6C-4003-936B-1652771E27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696DA-0558-4670-9F65-3B4199AABCE9}"/>
              </a:ext>
            </a:extLst>
          </p:cNvPr>
          <p:cNvSpPr>
            <a:spLocks noGrp="1"/>
          </p:cNvSpPr>
          <p:nvPr>
            <p:ph type="dt" sz="half" idx="10"/>
          </p:nvPr>
        </p:nvSpPr>
        <p:spPr/>
        <p:txBody>
          <a:bodyPr/>
          <a:lstStyle/>
          <a:p>
            <a:fld id="{D69EF284-8FAF-4E8B-942C-1666982DA740}" type="datetimeFigureOut">
              <a:rPr lang="en-US" smtClean="0"/>
              <a:t>1/16/2023</a:t>
            </a:fld>
            <a:endParaRPr lang="en-US"/>
          </a:p>
        </p:txBody>
      </p:sp>
      <p:sp>
        <p:nvSpPr>
          <p:cNvPr id="5" name="Footer Placeholder 4">
            <a:extLst>
              <a:ext uri="{FF2B5EF4-FFF2-40B4-BE49-F238E27FC236}">
                <a16:creationId xmlns:a16="http://schemas.microsoft.com/office/drawing/2014/main" id="{85C86DF7-FB7C-462D-92FA-8C0A8D6D2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73E5B-0D91-4748-B64E-B502EC4F2AD1}"/>
              </a:ext>
            </a:extLst>
          </p:cNvPr>
          <p:cNvSpPr>
            <a:spLocks noGrp="1"/>
          </p:cNvSpPr>
          <p:nvPr>
            <p:ph type="sldNum" sz="quarter" idx="12"/>
          </p:nvPr>
        </p:nvSpPr>
        <p:spPr/>
        <p:txBody>
          <a:bodyPr/>
          <a:lstStyle/>
          <a:p>
            <a:fld id="{D00281FE-8B24-42A6-A556-E3894A044EBE}" type="slidenum">
              <a:rPr lang="en-US" smtClean="0"/>
              <a:t>‹#›</a:t>
            </a:fld>
            <a:endParaRPr lang="en-US"/>
          </a:p>
        </p:txBody>
      </p:sp>
    </p:spTree>
    <p:extLst>
      <p:ext uri="{BB962C8B-B14F-4D97-AF65-F5344CB8AC3E}">
        <p14:creationId xmlns:p14="http://schemas.microsoft.com/office/powerpoint/2010/main" val="319382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9DA5-43DF-4386-A283-7C59BFF748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3808D-F82C-4248-9E7E-CB59DB61CA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76E33-0495-40D9-8648-BF6FF737A6B1}"/>
              </a:ext>
            </a:extLst>
          </p:cNvPr>
          <p:cNvSpPr>
            <a:spLocks noGrp="1"/>
          </p:cNvSpPr>
          <p:nvPr>
            <p:ph type="dt" sz="half" idx="10"/>
          </p:nvPr>
        </p:nvSpPr>
        <p:spPr/>
        <p:txBody>
          <a:bodyPr/>
          <a:lstStyle/>
          <a:p>
            <a:fld id="{D69EF284-8FAF-4E8B-942C-1666982DA740}" type="datetimeFigureOut">
              <a:rPr lang="en-US" smtClean="0"/>
              <a:t>1/16/2023</a:t>
            </a:fld>
            <a:endParaRPr lang="en-US"/>
          </a:p>
        </p:txBody>
      </p:sp>
      <p:sp>
        <p:nvSpPr>
          <p:cNvPr id="5" name="Footer Placeholder 4">
            <a:extLst>
              <a:ext uri="{FF2B5EF4-FFF2-40B4-BE49-F238E27FC236}">
                <a16:creationId xmlns:a16="http://schemas.microsoft.com/office/drawing/2014/main" id="{C0DC6594-B158-474E-A72D-D325FC817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6C0EA-F0F6-4AB8-90B0-10F5EDC824B8}"/>
              </a:ext>
            </a:extLst>
          </p:cNvPr>
          <p:cNvSpPr>
            <a:spLocks noGrp="1"/>
          </p:cNvSpPr>
          <p:nvPr>
            <p:ph type="sldNum" sz="quarter" idx="12"/>
          </p:nvPr>
        </p:nvSpPr>
        <p:spPr/>
        <p:txBody>
          <a:bodyPr/>
          <a:lstStyle/>
          <a:p>
            <a:fld id="{D00281FE-8B24-42A6-A556-E3894A044EBE}" type="slidenum">
              <a:rPr lang="en-US" smtClean="0"/>
              <a:t>‹#›</a:t>
            </a:fld>
            <a:endParaRPr lang="en-US"/>
          </a:p>
        </p:txBody>
      </p:sp>
    </p:spTree>
    <p:extLst>
      <p:ext uri="{BB962C8B-B14F-4D97-AF65-F5344CB8AC3E}">
        <p14:creationId xmlns:p14="http://schemas.microsoft.com/office/powerpoint/2010/main" val="189217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FEF7-75A6-43F8-9380-731D31FF8F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FCCA33-217E-4DDD-A6E1-3430D45B2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2D2F8F-2934-4655-B764-991C1E6F4ACE}"/>
              </a:ext>
            </a:extLst>
          </p:cNvPr>
          <p:cNvSpPr>
            <a:spLocks noGrp="1"/>
          </p:cNvSpPr>
          <p:nvPr>
            <p:ph type="dt" sz="half" idx="10"/>
          </p:nvPr>
        </p:nvSpPr>
        <p:spPr/>
        <p:txBody>
          <a:bodyPr/>
          <a:lstStyle/>
          <a:p>
            <a:fld id="{D69EF284-8FAF-4E8B-942C-1666982DA740}" type="datetimeFigureOut">
              <a:rPr lang="en-US" smtClean="0"/>
              <a:t>1/16/2023</a:t>
            </a:fld>
            <a:endParaRPr lang="en-US"/>
          </a:p>
        </p:txBody>
      </p:sp>
      <p:sp>
        <p:nvSpPr>
          <p:cNvPr id="5" name="Footer Placeholder 4">
            <a:extLst>
              <a:ext uri="{FF2B5EF4-FFF2-40B4-BE49-F238E27FC236}">
                <a16:creationId xmlns:a16="http://schemas.microsoft.com/office/drawing/2014/main" id="{8F236B85-4E14-48BC-90A6-6DDC454BC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9AC9C-8D45-42AB-8411-7223571CC822}"/>
              </a:ext>
            </a:extLst>
          </p:cNvPr>
          <p:cNvSpPr>
            <a:spLocks noGrp="1"/>
          </p:cNvSpPr>
          <p:nvPr>
            <p:ph type="sldNum" sz="quarter" idx="12"/>
          </p:nvPr>
        </p:nvSpPr>
        <p:spPr/>
        <p:txBody>
          <a:bodyPr/>
          <a:lstStyle/>
          <a:p>
            <a:fld id="{D00281FE-8B24-42A6-A556-E3894A044EBE}" type="slidenum">
              <a:rPr lang="en-US" smtClean="0"/>
              <a:t>‹#›</a:t>
            </a:fld>
            <a:endParaRPr lang="en-US"/>
          </a:p>
        </p:txBody>
      </p:sp>
    </p:spTree>
    <p:extLst>
      <p:ext uri="{BB962C8B-B14F-4D97-AF65-F5344CB8AC3E}">
        <p14:creationId xmlns:p14="http://schemas.microsoft.com/office/powerpoint/2010/main" val="27479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A6DF-91DF-4B72-82DB-F9BC9075BD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A02B8-2416-4C9F-801A-6B3906CD07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09FE1A-E177-47E8-A4B6-935C7E96E6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EFAF2B-F91E-4F1E-8118-40DE5E8F511D}"/>
              </a:ext>
            </a:extLst>
          </p:cNvPr>
          <p:cNvSpPr>
            <a:spLocks noGrp="1"/>
          </p:cNvSpPr>
          <p:nvPr>
            <p:ph type="dt" sz="half" idx="10"/>
          </p:nvPr>
        </p:nvSpPr>
        <p:spPr/>
        <p:txBody>
          <a:bodyPr/>
          <a:lstStyle/>
          <a:p>
            <a:fld id="{D69EF284-8FAF-4E8B-942C-1666982DA740}" type="datetimeFigureOut">
              <a:rPr lang="en-US" smtClean="0"/>
              <a:t>1/16/2023</a:t>
            </a:fld>
            <a:endParaRPr lang="en-US"/>
          </a:p>
        </p:txBody>
      </p:sp>
      <p:sp>
        <p:nvSpPr>
          <p:cNvPr id="6" name="Footer Placeholder 5">
            <a:extLst>
              <a:ext uri="{FF2B5EF4-FFF2-40B4-BE49-F238E27FC236}">
                <a16:creationId xmlns:a16="http://schemas.microsoft.com/office/drawing/2014/main" id="{02F154F5-B7EA-472B-9047-BCD595F329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1FCD47-C36E-4CDF-924E-6334968195BB}"/>
              </a:ext>
            </a:extLst>
          </p:cNvPr>
          <p:cNvSpPr>
            <a:spLocks noGrp="1"/>
          </p:cNvSpPr>
          <p:nvPr>
            <p:ph type="sldNum" sz="quarter" idx="12"/>
          </p:nvPr>
        </p:nvSpPr>
        <p:spPr/>
        <p:txBody>
          <a:bodyPr/>
          <a:lstStyle/>
          <a:p>
            <a:fld id="{D00281FE-8B24-42A6-A556-E3894A044EBE}" type="slidenum">
              <a:rPr lang="en-US" smtClean="0"/>
              <a:t>‹#›</a:t>
            </a:fld>
            <a:endParaRPr lang="en-US"/>
          </a:p>
        </p:txBody>
      </p:sp>
    </p:spTree>
    <p:extLst>
      <p:ext uri="{BB962C8B-B14F-4D97-AF65-F5344CB8AC3E}">
        <p14:creationId xmlns:p14="http://schemas.microsoft.com/office/powerpoint/2010/main" val="89101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A339-103C-4F5E-B0E2-5890733C4B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3D35C7-0ADE-4272-9AC3-228E724949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C62560-9734-4682-8393-0D5F60531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92F50D-0933-43D7-A6BB-9AA09616E0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F354-A3F8-4481-AD42-BE0619CCAB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77265-82B4-4887-B46E-47F60D626CB6}"/>
              </a:ext>
            </a:extLst>
          </p:cNvPr>
          <p:cNvSpPr>
            <a:spLocks noGrp="1"/>
          </p:cNvSpPr>
          <p:nvPr>
            <p:ph type="dt" sz="half" idx="10"/>
          </p:nvPr>
        </p:nvSpPr>
        <p:spPr/>
        <p:txBody>
          <a:bodyPr/>
          <a:lstStyle/>
          <a:p>
            <a:fld id="{D69EF284-8FAF-4E8B-942C-1666982DA740}" type="datetimeFigureOut">
              <a:rPr lang="en-US" smtClean="0"/>
              <a:t>1/16/2023</a:t>
            </a:fld>
            <a:endParaRPr lang="en-US"/>
          </a:p>
        </p:txBody>
      </p:sp>
      <p:sp>
        <p:nvSpPr>
          <p:cNvPr id="8" name="Footer Placeholder 7">
            <a:extLst>
              <a:ext uri="{FF2B5EF4-FFF2-40B4-BE49-F238E27FC236}">
                <a16:creationId xmlns:a16="http://schemas.microsoft.com/office/drawing/2014/main" id="{C5D78A6A-42CE-4224-B53A-B5BBA35C9F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5F6097-1319-4D64-A6B5-F6C4D3EE51F2}"/>
              </a:ext>
            </a:extLst>
          </p:cNvPr>
          <p:cNvSpPr>
            <a:spLocks noGrp="1"/>
          </p:cNvSpPr>
          <p:nvPr>
            <p:ph type="sldNum" sz="quarter" idx="12"/>
          </p:nvPr>
        </p:nvSpPr>
        <p:spPr/>
        <p:txBody>
          <a:bodyPr/>
          <a:lstStyle/>
          <a:p>
            <a:fld id="{D00281FE-8B24-42A6-A556-E3894A044EBE}" type="slidenum">
              <a:rPr lang="en-US" smtClean="0"/>
              <a:t>‹#›</a:t>
            </a:fld>
            <a:endParaRPr lang="en-US"/>
          </a:p>
        </p:txBody>
      </p:sp>
    </p:spTree>
    <p:extLst>
      <p:ext uri="{BB962C8B-B14F-4D97-AF65-F5344CB8AC3E}">
        <p14:creationId xmlns:p14="http://schemas.microsoft.com/office/powerpoint/2010/main" val="58752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CADE-494A-47EC-9B61-9A6FFF1EA4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F7EF3F-4DD1-4515-A76D-3FED391893F3}"/>
              </a:ext>
            </a:extLst>
          </p:cNvPr>
          <p:cNvSpPr>
            <a:spLocks noGrp="1"/>
          </p:cNvSpPr>
          <p:nvPr>
            <p:ph type="dt" sz="half" idx="10"/>
          </p:nvPr>
        </p:nvSpPr>
        <p:spPr/>
        <p:txBody>
          <a:bodyPr/>
          <a:lstStyle/>
          <a:p>
            <a:fld id="{D69EF284-8FAF-4E8B-942C-1666982DA740}" type="datetimeFigureOut">
              <a:rPr lang="en-US" smtClean="0"/>
              <a:t>1/16/2023</a:t>
            </a:fld>
            <a:endParaRPr lang="en-US"/>
          </a:p>
        </p:txBody>
      </p:sp>
      <p:sp>
        <p:nvSpPr>
          <p:cNvPr id="4" name="Footer Placeholder 3">
            <a:extLst>
              <a:ext uri="{FF2B5EF4-FFF2-40B4-BE49-F238E27FC236}">
                <a16:creationId xmlns:a16="http://schemas.microsoft.com/office/drawing/2014/main" id="{D23E5BCC-CA2F-4A07-B599-7D17EB61C9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8FEEB-782F-4B20-B913-4BCFA354F9A6}"/>
              </a:ext>
            </a:extLst>
          </p:cNvPr>
          <p:cNvSpPr>
            <a:spLocks noGrp="1"/>
          </p:cNvSpPr>
          <p:nvPr>
            <p:ph type="sldNum" sz="quarter" idx="12"/>
          </p:nvPr>
        </p:nvSpPr>
        <p:spPr/>
        <p:txBody>
          <a:bodyPr/>
          <a:lstStyle/>
          <a:p>
            <a:fld id="{D00281FE-8B24-42A6-A556-E3894A044EBE}" type="slidenum">
              <a:rPr lang="en-US" smtClean="0"/>
              <a:t>‹#›</a:t>
            </a:fld>
            <a:endParaRPr lang="en-US"/>
          </a:p>
        </p:txBody>
      </p:sp>
    </p:spTree>
    <p:extLst>
      <p:ext uri="{BB962C8B-B14F-4D97-AF65-F5344CB8AC3E}">
        <p14:creationId xmlns:p14="http://schemas.microsoft.com/office/powerpoint/2010/main" val="121780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F4605B-09F0-4983-8312-A79EA3F23125}"/>
              </a:ext>
            </a:extLst>
          </p:cNvPr>
          <p:cNvSpPr>
            <a:spLocks noGrp="1"/>
          </p:cNvSpPr>
          <p:nvPr>
            <p:ph type="dt" sz="half" idx="10"/>
          </p:nvPr>
        </p:nvSpPr>
        <p:spPr/>
        <p:txBody>
          <a:bodyPr/>
          <a:lstStyle/>
          <a:p>
            <a:fld id="{D69EF284-8FAF-4E8B-942C-1666982DA740}" type="datetimeFigureOut">
              <a:rPr lang="en-US" smtClean="0"/>
              <a:t>1/16/2023</a:t>
            </a:fld>
            <a:endParaRPr lang="en-US"/>
          </a:p>
        </p:txBody>
      </p:sp>
      <p:sp>
        <p:nvSpPr>
          <p:cNvPr id="3" name="Footer Placeholder 2">
            <a:extLst>
              <a:ext uri="{FF2B5EF4-FFF2-40B4-BE49-F238E27FC236}">
                <a16:creationId xmlns:a16="http://schemas.microsoft.com/office/drawing/2014/main" id="{512E78BC-5E22-4E57-8BB4-B78368F7B9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37A9B0-7E3A-4A80-914A-91B13D16093C}"/>
              </a:ext>
            </a:extLst>
          </p:cNvPr>
          <p:cNvSpPr>
            <a:spLocks noGrp="1"/>
          </p:cNvSpPr>
          <p:nvPr>
            <p:ph type="sldNum" sz="quarter" idx="12"/>
          </p:nvPr>
        </p:nvSpPr>
        <p:spPr/>
        <p:txBody>
          <a:bodyPr/>
          <a:lstStyle/>
          <a:p>
            <a:fld id="{D00281FE-8B24-42A6-A556-E3894A044EBE}" type="slidenum">
              <a:rPr lang="en-US" smtClean="0"/>
              <a:t>‹#›</a:t>
            </a:fld>
            <a:endParaRPr lang="en-US"/>
          </a:p>
        </p:txBody>
      </p:sp>
    </p:spTree>
    <p:extLst>
      <p:ext uri="{BB962C8B-B14F-4D97-AF65-F5344CB8AC3E}">
        <p14:creationId xmlns:p14="http://schemas.microsoft.com/office/powerpoint/2010/main" val="325125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5276-6B13-4DA0-B0C3-6ECCE351A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5A1A22-C820-4AB8-BB11-CC656F8BC6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6A4177-83F9-4F69-9AF1-1C6F8C3A0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18138-2DA6-4666-831C-A9A4ECF8FD40}"/>
              </a:ext>
            </a:extLst>
          </p:cNvPr>
          <p:cNvSpPr>
            <a:spLocks noGrp="1"/>
          </p:cNvSpPr>
          <p:nvPr>
            <p:ph type="dt" sz="half" idx="10"/>
          </p:nvPr>
        </p:nvSpPr>
        <p:spPr/>
        <p:txBody>
          <a:bodyPr/>
          <a:lstStyle/>
          <a:p>
            <a:fld id="{D69EF284-8FAF-4E8B-942C-1666982DA740}" type="datetimeFigureOut">
              <a:rPr lang="en-US" smtClean="0"/>
              <a:t>1/16/2023</a:t>
            </a:fld>
            <a:endParaRPr lang="en-US"/>
          </a:p>
        </p:txBody>
      </p:sp>
      <p:sp>
        <p:nvSpPr>
          <p:cNvPr id="6" name="Footer Placeholder 5">
            <a:extLst>
              <a:ext uri="{FF2B5EF4-FFF2-40B4-BE49-F238E27FC236}">
                <a16:creationId xmlns:a16="http://schemas.microsoft.com/office/drawing/2014/main" id="{DEC83B9E-7D98-43B1-9B73-F470F8D1A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E2605-6D85-4E9E-AE10-B3C1B63FE9E9}"/>
              </a:ext>
            </a:extLst>
          </p:cNvPr>
          <p:cNvSpPr>
            <a:spLocks noGrp="1"/>
          </p:cNvSpPr>
          <p:nvPr>
            <p:ph type="sldNum" sz="quarter" idx="12"/>
          </p:nvPr>
        </p:nvSpPr>
        <p:spPr/>
        <p:txBody>
          <a:bodyPr/>
          <a:lstStyle/>
          <a:p>
            <a:fld id="{D00281FE-8B24-42A6-A556-E3894A044EBE}" type="slidenum">
              <a:rPr lang="en-US" smtClean="0"/>
              <a:t>‹#›</a:t>
            </a:fld>
            <a:endParaRPr lang="en-US"/>
          </a:p>
        </p:txBody>
      </p:sp>
    </p:spTree>
    <p:extLst>
      <p:ext uri="{BB962C8B-B14F-4D97-AF65-F5344CB8AC3E}">
        <p14:creationId xmlns:p14="http://schemas.microsoft.com/office/powerpoint/2010/main" val="54656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4FC2-E222-49B8-B066-107795A17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D28B3C-34E0-46FF-8636-AA54F9D69F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32B1E6-B5B4-4C95-B7A4-478A1BED5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44E19-7A19-4DF4-9E66-7F56C873A36A}"/>
              </a:ext>
            </a:extLst>
          </p:cNvPr>
          <p:cNvSpPr>
            <a:spLocks noGrp="1"/>
          </p:cNvSpPr>
          <p:nvPr>
            <p:ph type="dt" sz="half" idx="10"/>
          </p:nvPr>
        </p:nvSpPr>
        <p:spPr/>
        <p:txBody>
          <a:bodyPr/>
          <a:lstStyle/>
          <a:p>
            <a:fld id="{D69EF284-8FAF-4E8B-942C-1666982DA740}" type="datetimeFigureOut">
              <a:rPr lang="en-US" smtClean="0"/>
              <a:t>1/16/2023</a:t>
            </a:fld>
            <a:endParaRPr lang="en-US"/>
          </a:p>
        </p:txBody>
      </p:sp>
      <p:sp>
        <p:nvSpPr>
          <p:cNvPr id="6" name="Footer Placeholder 5">
            <a:extLst>
              <a:ext uri="{FF2B5EF4-FFF2-40B4-BE49-F238E27FC236}">
                <a16:creationId xmlns:a16="http://schemas.microsoft.com/office/drawing/2014/main" id="{F5D39157-FD12-4945-94A1-D482E11EF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D464F-A439-4EFF-B084-FE5764415E87}"/>
              </a:ext>
            </a:extLst>
          </p:cNvPr>
          <p:cNvSpPr>
            <a:spLocks noGrp="1"/>
          </p:cNvSpPr>
          <p:nvPr>
            <p:ph type="sldNum" sz="quarter" idx="12"/>
          </p:nvPr>
        </p:nvSpPr>
        <p:spPr/>
        <p:txBody>
          <a:bodyPr/>
          <a:lstStyle/>
          <a:p>
            <a:fld id="{D00281FE-8B24-42A6-A556-E3894A044EBE}" type="slidenum">
              <a:rPr lang="en-US" smtClean="0"/>
              <a:t>‹#›</a:t>
            </a:fld>
            <a:endParaRPr lang="en-US"/>
          </a:p>
        </p:txBody>
      </p:sp>
    </p:spTree>
    <p:extLst>
      <p:ext uri="{BB962C8B-B14F-4D97-AF65-F5344CB8AC3E}">
        <p14:creationId xmlns:p14="http://schemas.microsoft.com/office/powerpoint/2010/main" val="182735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D812F-892D-4965-B3DB-CC21965667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BF9EAE-A6FA-4FD3-8E34-5BCC8526E9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7BB9E-27EE-4E2E-977C-421F9C72A9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EF284-8FAF-4E8B-942C-1666982DA740}" type="datetimeFigureOut">
              <a:rPr lang="en-US" smtClean="0"/>
              <a:t>1/16/2023</a:t>
            </a:fld>
            <a:endParaRPr lang="en-US"/>
          </a:p>
        </p:txBody>
      </p:sp>
      <p:sp>
        <p:nvSpPr>
          <p:cNvPr id="5" name="Footer Placeholder 4">
            <a:extLst>
              <a:ext uri="{FF2B5EF4-FFF2-40B4-BE49-F238E27FC236}">
                <a16:creationId xmlns:a16="http://schemas.microsoft.com/office/drawing/2014/main" id="{858AB68D-DC0F-41E1-9A63-5B9569B64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CFE6D5-C4CE-464A-B704-81AD472B2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281FE-8B24-42A6-A556-E3894A044EBE}" type="slidenum">
              <a:rPr lang="en-US" smtClean="0"/>
              <a:t>‹#›</a:t>
            </a:fld>
            <a:endParaRPr lang="en-US"/>
          </a:p>
        </p:txBody>
      </p:sp>
    </p:spTree>
    <p:extLst>
      <p:ext uri="{BB962C8B-B14F-4D97-AF65-F5344CB8AC3E}">
        <p14:creationId xmlns:p14="http://schemas.microsoft.com/office/powerpoint/2010/main" val="211672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youtu.be/mP8dllTkpEg?t=215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24735-F347-4E9D-8F46-5AE5EB441C65}"/>
              </a:ext>
            </a:extLst>
          </p:cNvPr>
          <p:cNvSpPr>
            <a:spLocks noGrp="1"/>
          </p:cNvSpPr>
          <p:nvPr>
            <p:ph type="ctrTitle"/>
          </p:nvPr>
        </p:nvSpPr>
        <p:spPr>
          <a:xfrm>
            <a:off x="7464614" y="1783959"/>
            <a:ext cx="4087306" cy="2889114"/>
          </a:xfrm>
        </p:spPr>
        <p:txBody>
          <a:bodyPr anchor="b">
            <a:normAutofit/>
          </a:bodyPr>
          <a:lstStyle/>
          <a:p>
            <a:pPr algn="l"/>
            <a:r>
              <a:rPr lang="en-US" sz="6600" dirty="0"/>
              <a:t>Pride and Prejudice</a:t>
            </a:r>
          </a:p>
        </p:txBody>
      </p:sp>
      <p:sp>
        <p:nvSpPr>
          <p:cNvPr id="3" name="Subtitle 2">
            <a:extLst>
              <a:ext uri="{FF2B5EF4-FFF2-40B4-BE49-F238E27FC236}">
                <a16:creationId xmlns:a16="http://schemas.microsoft.com/office/drawing/2014/main" id="{012FF9E9-64D0-4FA7-9142-2B654ED3F235}"/>
              </a:ext>
            </a:extLst>
          </p:cNvPr>
          <p:cNvSpPr>
            <a:spLocks noGrp="1"/>
          </p:cNvSpPr>
          <p:nvPr>
            <p:ph type="subTitle" idx="1"/>
          </p:nvPr>
        </p:nvSpPr>
        <p:spPr>
          <a:xfrm>
            <a:off x="7464612" y="4750893"/>
            <a:ext cx="4087305" cy="1147863"/>
          </a:xfrm>
        </p:spPr>
        <p:txBody>
          <a:bodyPr anchor="t">
            <a:normAutofit/>
          </a:bodyPr>
          <a:lstStyle/>
          <a:p>
            <a:pPr algn="l"/>
            <a:r>
              <a:rPr lang="en-US" dirty="0"/>
              <a:t>It is a truth universally acknowledged…</a:t>
            </a:r>
          </a:p>
        </p:txBody>
      </p:sp>
      <p:sp>
        <p:nvSpPr>
          <p:cNvPr id="15"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couple of women in a room&#10;&#10;Description automatically generated with low confidence">
            <a:extLst>
              <a:ext uri="{FF2B5EF4-FFF2-40B4-BE49-F238E27FC236}">
                <a16:creationId xmlns:a16="http://schemas.microsoft.com/office/drawing/2014/main" id="{BD54F3C3-EDC2-41CB-A78D-FD3BAEFFEF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98" r="2" b="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2155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7B51-7009-49FF-AB4B-B633141C8F01}"/>
              </a:ext>
            </a:extLst>
          </p:cNvPr>
          <p:cNvSpPr>
            <a:spLocks noGrp="1"/>
          </p:cNvSpPr>
          <p:nvPr>
            <p:ph type="title"/>
          </p:nvPr>
        </p:nvSpPr>
        <p:spPr>
          <a:xfrm>
            <a:off x="4965430" y="629266"/>
            <a:ext cx="6929791" cy="1676603"/>
          </a:xfrm>
        </p:spPr>
        <p:txBody>
          <a:bodyPr vert="horz" lIns="91440" tIns="45720" rIns="91440" bIns="45720" rtlCol="0" anchor="ctr">
            <a:normAutofit/>
          </a:bodyPr>
          <a:lstStyle/>
          <a:p>
            <a:r>
              <a:rPr lang="en-US" sz="5400" dirty="0"/>
              <a:t>The Author</a:t>
            </a:r>
          </a:p>
        </p:txBody>
      </p:sp>
      <p:sp>
        <p:nvSpPr>
          <p:cNvPr id="4" name="Content Placeholder 3">
            <a:extLst>
              <a:ext uri="{FF2B5EF4-FFF2-40B4-BE49-F238E27FC236}">
                <a16:creationId xmlns:a16="http://schemas.microsoft.com/office/drawing/2014/main" id="{59CC0D40-4275-4297-8E56-BACCE1CBE261}"/>
              </a:ext>
            </a:extLst>
          </p:cNvPr>
          <p:cNvSpPr>
            <a:spLocks noGrp="1"/>
          </p:cNvSpPr>
          <p:nvPr>
            <p:ph sz="half" idx="1"/>
          </p:nvPr>
        </p:nvSpPr>
        <p:spPr>
          <a:xfrm>
            <a:off x="4965431" y="2438400"/>
            <a:ext cx="6586489" cy="3785419"/>
          </a:xfrm>
        </p:spPr>
        <p:txBody>
          <a:bodyPr vert="horz" lIns="91440" tIns="45720" rIns="91440" bIns="45720" rtlCol="0">
            <a:normAutofit lnSpcReduction="10000"/>
          </a:bodyPr>
          <a:lstStyle/>
          <a:p>
            <a:r>
              <a:rPr lang="en-US" sz="2400" dirty="0"/>
              <a:t>1775–1817 (41 years)</a:t>
            </a:r>
          </a:p>
          <a:p>
            <a:r>
              <a:rPr lang="en-US" sz="2400" dirty="0"/>
              <a:t>Regency era in England (1811–1820)</a:t>
            </a:r>
          </a:p>
          <a:p>
            <a:r>
              <a:rPr lang="en-US" sz="2400" dirty="0"/>
              <a:t>Middle class family – father (George) a rector</a:t>
            </a:r>
          </a:p>
          <a:p>
            <a:r>
              <a:rPr lang="en-US" sz="2400" dirty="0"/>
              <a:t>Primarily self-educated through reading</a:t>
            </a:r>
          </a:p>
          <a:p>
            <a:r>
              <a:rPr lang="en-US" sz="2400" dirty="0"/>
              <a:t>Began writing stories and plays as a child</a:t>
            </a:r>
          </a:p>
          <a:p>
            <a:r>
              <a:rPr lang="en-US" sz="2400" dirty="0"/>
              <a:t>Never married, only one serious prospect</a:t>
            </a:r>
          </a:p>
          <a:p>
            <a:r>
              <a:rPr lang="en-US" sz="2400" dirty="0"/>
              <a:t>Published anonymously</a:t>
            </a:r>
          </a:p>
          <a:p>
            <a:r>
              <a:rPr lang="en-US" sz="2400" dirty="0"/>
              <a:t>Well reviewed and received (including Prince Regent) – moderate commercial success</a:t>
            </a:r>
          </a:p>
        </p:txBody>
      </p:sp>
      <p:pic>
        <p:nvPicPr>
          <p:cNvPr id="7" name="Picture 4" descr="A close-up of a person&#10;&#10;Description automatically generated with medium confidence">
            <a:extLst>
              <a:ext uri="{FF2B5EF4-FFF2-40B4-BE49-F238E27FC236}">
                <a16:creationId xmlns:a16="http://schemas.microsoft.com/office/drawing/2014/main" id="{2913312D-A5A1-4B4A-B290-65573633E8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345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03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057C-8869-49A5-B094-E9F0544E1A13}"/>
              </a:ext>
            </a:extLst>
          </p:cNvPr>
          <p:cNvSpPr>
            <a:spLocks noGrp="1"/>
          </p:cNvSpPr>
          <p:nvPr>
            <p:ph type="title"/>
          </p:nvPr>
        </p:nvSpPr>
        <p:spPr>
          <a:xfrm>
            <a:off x="5069940" y="365125"/>
            <a:ext cx="6172200" cy="902202"/>
          </a:xfrm>
        </p:spPr>
        <p:txBody>
          <a:bodyPr vert="horz" lIns="91440" tIns="45720" rIns="91440" bIns="45720" rtlCol="0" anchor="ctr">
            <a:normAutofit/>
          </a:bodyPr>
          <a:lstStyle/>
          <a:p>
            <a:r>
              <a:rPr lang="en-US" dirty="0"/>
              <a:t>The Book</a:t>
            </a:r>
          </a:p>
        </p:txBody>
      </p:sp>
      <p:pic>
        <p:nvPicPr>
          <p:cNvPr id="4098" name="Picture 2" descr="Text, letter&#10;&#10;Description automatically generated">
            <a:extLst>
              <a:ext uri="{FF2B5EF4-FFF2-40B4-BE49-F238E27FC236}">
                <a16:creationId xmlns:a16="http://schemas.microsoft.com/office/drawing/2014/main" id="{8FFC5733-9489-475A-B90A-95C28EA82D4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3" b="8360"/>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D083A6-DCFF-4DC0-9F0A-D0EA9F5B1B64}"/>
              </a:ext>
            </a:extLst>
          </p:cNvPr>
          <p:cNvSpPr>
            <a:spLocks noGrp="1"/>
          </p:cNvSpPr>
          <p:nvPr>
            <p:ph sz="half" idx="1"/>
          </p:nvPr>
        </p:nvSpPr>
        <p:spPr>
          <a:xfrm>
            <a:off x="5069940" y="1214520"/>
            <a:ext cx="6172200" cy="5278355"/>
          </a:xfrm>
        </p:spPr>
        <p:txBody>
          <a:bodyPr vert="horz" lIns="91440" tIns="45720" rIns="91440" bIns="45720" rtlCol="0">
            <a:noAutofit/>
          </a:bodyPr>
          <a:lstStyle/>
          <a:p>
            <a:r>
              <a:rPr lang="en-US" sz="2000" i="1" dirty="0"/>
              <a:t>First Impressions – </a:t>
            </a:r>
            <a:r>
              <a:rPr lang="en-US" sz="2000" dirty="0"/>
              <a:t>initial draft, 1797</a:t>
            </a:r>
          </a:p>
          <a:p>
            <a:r>
              <a:rPr lang="en-US" sz="2000" dirty="0"/>
              <a:t>Rewritten and published as </a:t>
            </a:r>
            <a:r>
              <a:rPr lang="en-US" sz="2000" i="1" dirty="0"/>
              <a:t>P&amp;P</a:t>
            </a:r>
            <a:r>
              <a:rPr lang="en-US" sz="2000" dirty="0"/>
              <a:t> in 1813  </a:t>
            </a:r>
          </a:p>
          <a:p>
            <a:r>
              <a:rPr lang="en-US" sz="2000" dirty="0"/>
              <a:t>Noteworthy literary elements</a:t>
            </a:r>
          </a:p>
          <a:p>
            <a:pPr lvl="1"/>
            <a:r>
              <a:rPr lang="en-US" sz="1800" dirty="0"/>
              <a:t>Dialogue (</a:t>
            </a:r>
            <a:r>
              <a:rPr lang="en-US" sz="1800" dirty="0">
                <a:hlinkClick r:id="rId4"/>
              </a:rPr>
              <a:t>https://youtu.be/mP8dllTkpEg?t=2157</a:t>
            </a:r>
            <a:r>
              <a:rPr lang="en-US" sz="1800" dirty="0"/>
              <a:t>)</a:t>
            </a:r>
          </a:p>
          <a:p>
            <a:pPr lvl="1"/>
            <a:r>
              <a:rPr lang="en-US" sz="1800" dirty="0"/>
              <a:t>Point of view</a:t>
            </a:r>
          </a:p>
          <a:p>
            <a:pPr lvl="2"/>
            <a:r>
              <a:rPr lang="en-US" sz="1600" dirty="0"/>
              <a:t>Third person limited omniscience</a:t>
            </a:r>
          </a:p>
          <a:p>
            <a:pPr lvl="2"/>
            <a:r>
              <a:rPr lang="en-US" sz="1600" dirty="0"/>
              <a:t>Free indirect speech / narrated monologue</a:t>
            </a:r>
          </a:p>
          <a:p>
            <a:pPr lvl="1"/>
            <a:r>
              <a:rPr lang="en-US" sz="1800" dirty="0"/>
              <a:t>Setting and centrality of place</a:t>
            </a:r>
          </a:p>
          <a:p>
            <a:pPr lvl="1"/>
            <a:r>
              <a:rPr lang="en-US" sz="1800" dirty="0"/>
              <a:t>Minimal description</a:t>
            </a:r>
          </a:p>
          <a:p>
            <a:pPr lvl="1"/>
            <a:r>
              <a:rPr lang="en-US" sz="1800" dirty="0"/>
              <a:t>Social and psychological realism (departure from Romanticism)</a:t>
            </a:r>
          </a:p>
          <a:p>
            <a:pPr lvl="1"/>
            <a:r>
              <a:rPr lang="en-US" sz="1800" dirty="0"/>
              <a:t>Satirical, ironic tone</a:t>
            </a:r>
          </a:p>
          <a:p>
            <a:pPr lvl="1"/>
            <a:r>
              <a:rPr lang="en-US" sz="1800" dirty="0"/>
              <a:t>Themes: historically particular and universal </a:t>
            </a:r>
          </a:p>
          <a:p>
            <a:r>
              <a:rPr lang="en-US" sz="2000" dirty="0"/>
              <a:t>Precursor to modern novel</a:t>
            </a:r>
          </a:p>
        </p:txBody>
      </p:sp>
    </p:spTree>
    <p:extLst>
      <p:ext uri="{BB962C8B-B14F-4D97-AF65-F5344CB8AC3E}">
        <p14:creationId xmlns:p14="http://schemas.microsoft.com/office/powerpoint/2010/main" val="332063178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8" name="Rectangle 19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FA410-3DF7-4584-8C05-550FB97E5455}"/>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Novel of manners</a:t>
            </a:r>
          </a:p>
        </p:txBody>
      </p:sp>
      <p:sp>
        <p:nvSpPr>
          <p:cNvPr id="3" name="Content Placeholder 2">
            <a:extLst>
              <a:ext uri="{FF2B5EF4-FFF2-40B4-BE49-F238E27FC236}">
                <a16:creationId xmlns:a16="http://schemas.microsoft.com/office/drawing/2014/main" id="{48BA1BF9-1497-4868-88C6-635C1E1E91A8}"/>
              </a:ext>
            </a:extLst>
          </p:cNvPr>
          <p:cNvSpPr>
            <a:spLocks noGrp="1"/>
          </p:cNvSpPr>
          <p:nvPr>
            <p:ph sz="half" idx="1"/>
          </p:nvPr>
        </p:nvSpPr>
        <p:spPr>
          <a:xfrm>
            <a:off x="836680" y="2405067"/>
            <a:ext cx="6002110" cy="3729034"/>
          </a:xfrm>
        </p:spPr>
        <p:txBody>
          <a:bodyPr vert="horz" lIns="91440" tIns="45720" rIns="91440" bIns="45720" rtlCol="0">
            <a:normAutofit/>
          </a:bodyPr>
          <a:lstStyle/>
          <a:p>
            <a:r>
              <a:rPr lang="en-US" sz="2000"/>
              <a:t>A realistic novel focusing on the customs, conversation, and ways of thinking and valuing of the upper social class. (Abrams and Harpham, </a:t>
            </a:r>
            <a:r>
              <a:rPr lang="en-US" sz="2000" i="1"/>
              <a:t>A Glossary of Literary Terms, </a:t>
            </a:r>
            <a:r>
              <a:rPr lang="en-US" sz="2000"/>
              <a:t>254)</a:t>
            </a:r>
          </a:p>
          <a:p>
            <a:r>
              <a:rPr lang="en-US" sz="2000"/>
              <a:t>Often satirical</a:t>
            </a:r>
          </a:p>
          <a:p>
            <a:r>
              <a:rPr lang="en-US" sz="2000"/>
              <a:t>Related: domestic comedy, comedy of manners</a:t>
            </a:r>
          </a:p>
        </p:txBody>
      </p:sp>
      <p:pic>
        <p:nvPicPr>
          <p:cNvPr id="5" name="Picture 2">
            <a:extLst>
              <a:ext uri="{FF2B5EF4-FFF2-40B4-BE49-F238E27FC236}">
                <a16:creationId xmlns:a16="http://schemas.microsoft.com/office/drawing/2014/main" id="{7B5506B4-81C1-B86E-730C-DB0B32C15C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20" r="-1" b="9248"/>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2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808763-7F78-40FF-AD92-D4B3D3E8B483}"/>
              </a:ext>
            </a:extLst>
          </p:cNvPr>
          <p:cNvSpPr>
            <a:spLocks noGrp="1"/>
          </p:cNvSpPr>
          <p:nvPr>
            <p:ph type="title"/>
          </p:nvPr>
        </p:nvSpPr>
        <p:spPr/>
        <p:txBody>
          <a:bodyPr/>
          <a:lstStyle/>
          <a:p>
            <a:r>
              <a:rPr lang="en-US" dirty="0"/>
              <a:t>First Impressions</a:t>
            </a:r>
          </a:p>
        </p:txBody>
      </p:sp>
      <p:sp>
        <p:nvSpPr>
          <p:cNvPr id="6" name="Content Placeholder 5">
            <a:extLst>
              <a:ext uri="{FF2B5EF4-FFF2-40B4-BE49-F238E27FC236}">
                <a16:creationId xmlns:a16="http://schemas.microsoft.com/office/drawing/2014/main" id="{4C5BE62B-CF21-44B4-9FAD-73EDCB0A896A}"/>
              </a:ext>
            </a:extLst>
          </p:cNvPr>
          <p:cNvSpPr>
            <a:spLocks noGrp="1"/>
          </p:cNvSpPr>
          <p:nvPr>
            <p:ph idx="1"/>
          </p:nvPr>
        </p:nvSpPr>
        <p:spPr/>
        <p:txBody>
          <a:bodyPr/>
          <a:lstStyle/>
          <a:p>
            <a:r>
              <a:rPr lang="en-US" sz="3200" dirty="0"/>
              <a:t>General: Describe your first impressions of the novel, based on what we’ve read so far. If you’re already familiar with the story, either through the book or the various film adaptations, how is this reading different? </a:t>
            </a:r>
          </a:p>
          <a:p>
            <a:r>
              <a:rPr lang="en-US" sz="3200" dirty="0"/>
              <a:t>Specific:</a:t>
            </a:r>
          </a:p>
          <a:p>
            <a:pPr lvl="1"/>
            <a:r>
              <a:rPr lang="en-US" sz="2800" dirty="0"/>
              <a:t>What conversation in this initial section do you find most entertaining? Why?</a:t>
            </a:r>
          </a:p>
          <a:p>
            <a:pPr lvl="1"/>
            <a:r>
              <a:rPr lang="en-US" sz="2800" dirty="0"/>
              <a:t>With which character do you most identify and why?</a:t>
            </a:r>
          </a:p>
          <a:p>
            <a:pPr lvl="1"/>
            <a:r>
              <a:rPr lang="en-US" sz="2800" dirty="0"/>
              <a:t>Which character do you find most unlikeable?</a:t>
            </a:r>
          </a:p>
          <a:p>
            <a:endParaRPr lang="en-US" dirty="0"/>
          </a:p>
        </p:txBody>
      </p:sp>
    </p:spTree>
    <p:extLst>
      <p:ext uri="{BB962C8B-B14F-4D97-AF65-F5344CB8AC3E}">
        <p14:creationId xmlns:p14="http://schemas.microsoft.com/office/powerpoint/2010/main" val="248352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FB6422EBF7634CBAB2A55ADB4F2ED2" ma:contentTypeVersion="43" ma:contentTypeDescription="Create a new document." ma:contentTypeScope="" ma:versionID="a773836fb8134d6a735b88f0398a07f2">
  <xsd:schema xmlns:xsd="http://www.w3.org/2001/XMLSchema" xmlns:xs="http://www.w3.org/2001/XMLSchema" xmlns:p="http://schemas.microsoft.com/office/2006/metadata/properties" xmlns:ns2="b9bee50d-875b-4759-8e1d-76bbcb290450" xmlns:ns3="2c82257d-e105-4b6a-b475-c4f4d906a6f0" targetNamespace="http://schemas.microsoft.com/office/2006/metadata/properties" ma:root="true" ma:fieldsID="9d9f8ac58be424c675553d22359a0758" ns2:_="" ns3:_="">
    <xsd:import namespace="b9bee50d-875b-4759-8e1d-76bbcb290450"/>
    <xsd:import namespace="2c82257d-e105-4b6a-b475-c4f4d906a6f0"/>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Has_Leaders_Only_SectionGroup" minOccurs="0"/>
                <xsd:element ref="ns2:Teams_Channel_Section_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ee50d-875b-4759-8e1d-76bbcb290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ternalName="MediaServiceDateTaken"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element name="Leaders" ma:index="3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Invited_Leaders" ma:index="42" nillable="true" ma:displayName="Invited Leaders" ma:internalName="Invited_Leaders">
      <xsd:simpleType>
        <xsd:restriction base="dms:Note">
          <xsd:maxLength value="255"/>
        </xsd:restriction>
      </xsd:simpleType>
    </xsd:element>
    <xsd:element name="Invited_Members" ma:index="43" nillable="true" ma:displayName="Invited Members" ma:internalName="Invited_Members">
      <xsd:simpleType>
        <xsd:restriction base="dms:Note">
          <xsd:maxLength value="255"/>
        </xsd:restriction>
      </xsd:simpleType>
    </xsd:element>
    <xsd:element name="Has_Leaders_Only_SectionGroup" ma:index="44" nillable="true" ma:displayName="Has Leaders Only SectionGroup" ma:internalName="Has_Leaders_Only_SectionGroup">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613a1336-d8c2-486c-a1b2-2894c116575b" ma:termSetId="09814cd3-568e-fe90-9814-8d621ff8fb84" ma:anchorId="fba54fb3-c3e1-fe81-a776-ca4b69148c4d" ma:open="true" ma:isKeyword="false">
      <xsd:complexType>
        <xsd:sequence>
          <xsd:element ref="pc:Terms" minOccurs="0" maxOccurs="1"/>
        </xsd:sequence>
      </xsd:complexType>
    </xsd:element>
    <xsd:element name="MediaServiceSearchProperties" ma:index="4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82257d-e105-4b6a-b475-c4f4d906a6f0"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element name="TaxCatchAll" ma:index="48" nillable="true" ma:displayName="Taxonomy Catch All Column" ma:hidden="true" ma:list="{3fe8de36-3b49-4e64-8498-c56c54ac6d43}" ma:internalName="TaxCatchAll" ma:showField="CatchAllData" ma:web="2c82257d-e105-4b6a-b475-c4f4d906a6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051E02-C7C5-410F-B642-395C1F4C3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bee50d-875b-4759-8e1d-76bbcb290450"/>
    <ds:schemaRef ds:uri="2c82257d-e105-4b6a-b475-c4f4d906a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D684E3-B001-463C-9448-0B3BBD4EDA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TotalTime>
  <Words>458</Words>
  <Application>Microsoft Office PowerPoint</Application>
  <PresentationFormat>Widescreen</PresentationFormat>
  <Paragraphs>43</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Pride and Prejudice</vt:lpstr>
      <vt:lpstr>The Author</vt:lpstr>
      <vt:lpstr>The Book</vt:lpstr>
      <vt:lpstr>Novel of manners</vt:lpstr>
      <vt:lpstr>First Impressions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Pride and Prejudice</dc:title>
  <dc:creator>Josh Nisley</dc:creator>
  <cp:lastModifiedBy>Josh Nisley</cp:lastModifiedBy>
  <cp:revision>1</cp:revision>
  <dcterms:created xsi:type="dcterms:W3CDTF">2022-01-25T22:13:07Z</dcterms:created>
  <dcterms:modified xsi:type="dcterms:W3CDTF">2023-01-16T17:00:49Z</dcterms:modified>
</cp:coreProperties>
</file>