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0"/>
  </p:notesMasterIdLst>
  <p:sldIdLst>
    <p:sldId id="256" r:id="rId2"/>
    <p:sldId id="259" r:id="rId3"/>
    <p:sldId id="260" r:id="rId4"/>
    <p:sldId id="264" r:id="rId5"/>
    <p:sldId id="265" r:id="rId6"/>
    <p:sldId id="267" r:id="rId7"/>
    <p:sldId id="266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6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2322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FDD2B-0B3F-4B94-8E6B-5664E55E39B8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7F48A-FB95-403A-AA41-90C0A62EA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40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Have title enter the slide on a “custom path” animation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rgbClr val="0070C0"/>
                </a:solidFill>
              </a:rPr>
              <a:t>Project D5:  Create a </a:t>
            </a:r>
            <a:r>
              <a:rPr lang="en-US" b="1" dirty="0" err="1" smtClean="0">
                <a:solidFill>
                  <a:srgbClr val="0070C0"/>
                </a:solidFill>
              </a:rPr>
              <a:t>powerpoint</a:t>
            </a:r>
            <a:r>
              <a:rPr lang="en-US" b="1" dirty="0" smtClean="0">
                <a:solidFill>
                  <a:srgbClr val="0070C0"/>
                </a:solidFill>
              </a:rPr>
              <a:t> like  the one shown on these pages.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7F48A-FB95-403A-AA41-90C0A62EAA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66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slide appear with a “split” transition</a:t>
            </a:r>
          </a:p>
          <a:p>
            <a:endParaRPr lang="en-US" dirty="0"/>
          </a:p>
          <a:p>
            <a:r>
              <a:rPr lang="en-US" dirty="0" smtClean="0"/>
              <a:t>No animations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7F48A-FB95-403A-AA41-90C0A62EAA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74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slide “reveal” for its transition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7F48A-FB95-403A-AA41-90C0A62EAA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6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of the points on this page should “wheel in” one after another.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7F48A-FB95-403A-AA41-90C0A62EAA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52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the picture in the top right “fade in” with a gunshot sound.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7F48A-FB95-403A-AA41-90C0A62EAA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slide appear with a “wipe”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7F48A-FB95-403A-AA41-90C0A62EAA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93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the title should appear at the beginning</a:t>
            </a:r>
          </a:p>
          <a:p>
            <a:endParaRPr lang="en-US" dirty="0"/>
          </a:p>
          <a:p>
            <a:r>
              <a:rPr lang="en-US" dirty="0" smtClean="0"/>
              <a:t>Make “Sioux Wars” “fly in” with a click</a:t>
            </a:r>
          </a:p>
          <a:p>
            <a:endParaRPr lang="en-US" dirty="0"/>
          </a:p>
          <a:p>
            <a:r>
              <a:rPr lang="en-US" dirty="0" smtClean="0"/>
              <a:t>Then the two bullet points underneath that should “fly in” with the next click,</a:t>
            </a:r>
          </a:p>
          <a:p>
            <a:endParaRPr lang="en-US" dirty="0"/>
          </a:p>
          <a:p>
            <a:r>
              <a:rPr lang="en-US" dirty="0" smtClean="0"/>
              <a:t>Three of the pictures should “fly in” with the next click, then disappear with the next click</a:t>
            </a:r>
          </a:p>
          <a:p>
            <a:endParaRPr lang="en-US" dirty="0"/>
          </a:p>
          <a:p>
            <a:r>
              <a:rPr lang="en-US" dirty="0" smtClean="0"/>
              <a:t>Make “Apache Indians” and “Geronimo” “fly in” next </a:t>
            </a:r>
          </a:p>
          <a:p>
            <a:endParaRPr lang="en-US" dirty="0"/>
          </a:p>
          <a:p>
            <a:r>
              <a:rPr lang="en-US" dirty="0" smtClean="0"/>
              <a:t>Make one of the other pictures appear and disappear with the next two clicks</a:t>
            </a:r>
          </a:p>
          <a:p>
            <a:endParaRPr lang="en-US" dirty="0"/>
          </a:p>
          <a:p>
            <a:r>
              <a:rPr lang="en-US" dirty="0" smtClean="0"/>
              <a:t>Make “Nez Perce Indians” and “Chief Joseph” “fly in” next</a:t>
            </a:r>
          </a:p>
          <a:p>
            <a:endParaRPr lang="en-US" dirty="0"/>
          </a:p>
          <a:p>
            <a:r>
              <a:rPr lang="en-US" dirty="0" smtClean="0"/>
              <a:t>Make the final picture “fade” in very slowly next and then disappear with the next click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7F48A-FB95-403A-AA41-90C0A62EAA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32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the title appear immediately</a:t>
            </a:r>
          </a:p>
          <a:p>
            <a:endParaRPr lang="en-US" dirty="0"/>
          </a:p>
          <a:p>
            <a:r>
              <a:rPr lang="en-US" dirty="0" smtClean="0"/>
              <a:t>Make the picture appear on the next click with a “shape” animation starting at the center and working its way out toward </a:t>
            </a:r>
            <a:r>
              <a:rPr lang="en-US" smtClean="0"/>
              <a:t>the edges.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7F48A-FB95-403A-AA41-90C0A62EAA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48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7E34-16C0-4069-A638-BF9FE93A2576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25A66F2-A15E-4C55-B018-73028A89D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7E34-16C0-4069-A638-BF9FE93A2576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66F2-A15E-4C55-B018-73028A89D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7E34-16C0-4069-A638-BF9FE93A2576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66F2-A15E-4C55-B018-73028A89D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7E34-16C0-4069-A638-BF9FE93A2576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25A66F2-A15E-4C55-B018-73028A89D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7E34-16C0-4069-A638-BF9FE93A2576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66F2-A15E-4C55-B018-73028A89D9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7E34-16C0-4069-A638-BF9FE93A2576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66F2-A15E-4C55-B018-73028A89D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7E34-16C0-4069-A638-BF9FE93A2576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25A66F2-A15E-4C55-B018-73028A89D9F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7E34-16C0-4069-A638-BF9FE93A2576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66F2-A15E-4C55-B018-73028A89D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7E34-16C0-4069-A638-BF9FE93A2576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66F2-A15E-4C55-B018-73028A89D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7E34-16C0-4069-A638-BF9FE93A2576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66F2-A15E-4C55-B018-73028A89D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7E34-16C0-4069-A638-BF9FE93A2576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66F2-A15E-4C55-B018-73028A89D9F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08B7E34-16C0-4069-A638-BF9FE93A2576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25A66F2-A15E-4C55-B018-73028A89D9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US History: Moving West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17A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12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Rapid Expansion West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65" y="1066800"/>
            <a:ext cx="8331538" cy="5562600"/>
          </a:xfrm>
        </p:spPr>
      </p:pic>
    </p:spTree>
    <p:extLst>
      <p:ext uri="{BB962C8B-B14F-4D97-AF65-F5344CB8AC3E}">
        <p14:creationId xmlns:p14="http://schemas.microsoft.com/office/powerpoint/2010/main" val="198031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New States in the West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95400"/>
            <a:ext cx="6968608" cy="5525888"/>
          </a:xfrm>
        </p:spPr>
      </p:pic>
    </p:spTree>
    <p:extLst>
      <p:ext uri="{BB962C8B-B14F-4D97-AF65-F5344CB8AC3E}">
        <p14:creationId xmlns:p14="http://schemas.microsoft.com/office/powerpoint/2010/main" val="263475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Indians on the Great Plains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5035732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Tribes living on the Plains</a:t>
            </a:r>
          </a:p>
          <a:p>
            <a:pPr lvl="1"/>
            <a:r>
              <a:rPr lang="en-US" dirty="0" smtClean="0"/>
              <a:t>Sioux</a:t>
            </a:r>
          </a:p>
          <a:p>
            <a:pPr lvl="1"/>
            <a:r>
              <a:rPr lang="en-US" dirty="0" smtClean="0"/>
              <a:t>Cheyenne</a:t>
            </a:r>
          </a:p>
          <a:p>
            <a:pPr lvl="1"/>
            <a:r>
              <a:rPr lang="en-US" dirty="0" smtClean="0"/>
              <a:t>Comanche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Buffalo culture</a:t>
            </a:r>
          </a:p>
          <a:p>
            <a:pPr lvl="1"/>
            <a:r>
              <a:rPr lang="en-US" dirty="0" smtClean="0"/>
              <a:t>Nomadic—followed the bison herds</a:t>
            </a:r>
          </a:p>
          <a:p>
            <a:pPr lvl="1"/>
            <a:r>
              <a:rPr lang="en-US" dirty="0" smtClean="0"/>
              <a:t>Adapted to horses</a:t>
            </a:r>
          </a:p>
          <a:p>
            <a:pPr lvl="1"/>
            <a:r>
              <a:rPr lang="en-US" dirty="0" smtClean="0"/>
              <a:t>Used buffalo for all needs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132" y="4410075"/>
            <a:ext cx="3754006" cy="2447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2" t="4445" r="3200" b="7777"/>
          <a:stretch/>
        </p:blipFill>
        <p:spPr>
          <a:xfrm>
            <a:off x="6198938" y="1132795"/>
            <a:ext cx="2743200" cy="343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3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The American Bison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22296"/>
            <a:ext cx="8382000" cy="5596731"/>
          </a:xfrm>
        </p:spPr>
      </p:pic>
      <p:pic>
        <p:nvPicPr>
          <p:cNvPr id="7172" name="Picture 4" descr="http://upload.wikimedia.org/wikipedia/commons/thumb/e/e9/Bison_skull_pile_edit.jpg/220px-Bison_skull_pile_ed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426" y="48779"/>
            <a:ext cx="3641283" cy="284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90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8600"/>
            <a:ext cx="5715000" cy="6518673"/>
          </a:xfrm>
        </p:spPr>
      </p:pic>
    </p:spTree>
    <p:extLst>
      <p:ext uri="{BB962C8B-B14F-4D97-AF65-F5344CB8AC3E}">
        <p14:creationId xmlns:p14="http://schemas.microsoft.com/office/powerpoint/2010/main" val="70864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Indian Wars--1850s-1870s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Sioux Wars </a:t>
            </a:r>
          </a:p>
          <a:p>
            <a:pPr lvl="1"/>
            <a:r>
              <a:rPr lang="en-US" sz="2400" dirty="0" smtClean="0"/>
              <a:t>George Armstrong Custer                                     vs. Sitting Bull and Crazy Horse</a:t>
            </a:r>
          </a:p>
          <a:p>
            <a:pPr lvl="1"/>
            <a:r>
              <a:rPr lang="en-US" sz="2400" dirty="0" smtClean="0"/>
              <a:t>Fierce, fierce fighting</a:t>
            </a:r>
          </a:p>
          <a:p>
            <a:r>
              <a:rPr lang="en-US" dirty="0" smtClean="0"/>
              <a:t>Apache Indians</a:t>
            </a:r>
          </a:p>
          <a:p>
            <a:pPr lvl="1"/>
            <a:r>
              <a:rPr lang="en-US" sz="2400" dirty="0" smtClean="0"/>
              <a:t>Geronimo</a:t>
            </a:r>
          </a:p>
          <a:p>
            <a:r>
              <a:rPr lang="en-US" dirty="0" smtClean="0"/>
              <a:t>Nez Perce Indians</a:t>
            </a:r>
          </a:p>
          <a:p>
            <a:pPr lvl="1"/>
            <a:r>
              <a:rPr lang="en-US" sz="2400" dirty="0" smtClean="0"/>
              <a:t>Chief Joseph</a:t>
            </a:r>
            <a:endParaRPr lang="en-US" sz="2400" dirty="0"/>
          </a:p>
        </p:txBody>
      </p:sp>
      <p:pic>
        <p:nvPicPr>
          <p:cNvPr id="9218" name="Picture 2" descr="http://www.savagesandscoundrels.org/media/2439/250px-Custer_Portrait_Restor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459" y="507073"/>
            <a:ext cx="1830217" cy="212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cardinalbook.com/creelman/highway/iso8859/SittingBu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72" y="1327003"/>
            <a:ext cx="1632985" cy="260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media.tumblr.com/tumblr_me2gioTv651rncafl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8" t="7474" r="27079" b="46944"/>
          <a:stretch/>
        </p:blipFill>
        <p:spPr bwMode="auto">
          <a:xfrm>
            <a:off x="7035667" y="2133600"/>
            <a:ext cx="2209800" cy="339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indiancountrytodaymedianetwork.com/sites/default/files/uploads/2011/05/Geronimo-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300" y="2895600"/>
            <a:ext cx="2559784" cy="370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www.firstpeople.us/photographs/pt/Chief-Joseph-Nez-Perce-19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877" y="3012571"/>
            <a:ext cx="3096494" cy="38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89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FF0000"/>
                </a:solidFill>
              </a:rPr>
              <a:t>Crazy Horse Monument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  <p:extLst>
      <p:ext uri="{BB962C8B-B14F-4D97-AF65-F5344CB8AC3E}">
        <p14:creationId xmlns:p14="http://schemas.microsoft.com/office/powerpoint/2010/main" val="21618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355</TotalTime>
  <Words>320</Words>
  <Application>Microsoft Office PowerPoint</Application>
  <PresentationFormat>On-screen Show (4:3)</PresentationFormat>
  <Paragraphs>78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Franklin Gothic Book</vt:lpstr>
      <vt:lpstr>Franklin Gothic Medium</vt:lpstr>
      <vt:lpstr>Wingdings 2</vt:lpstr>
      <vt:lpstr>Trek</vt:lpstr>
      <vt:lpstr>US History: Moving West</vt:lpstr>
      <vt:lpstr>Rapid Expansion West</vt:lpstr>
      <vt:lpstr>New States in the West</vt:lpstr>
      <vt:lpstr>Indians on the Great Plains</vt:lpstr>
      <vt:lpstr>The American Bison</vt:lpstr>
      <vt:lpstr>PowerPoint Presentation</vt:lpstr>
      <vt:lpstr>Indian Wars--1850s-1870s</vt:lpstr>
      <vt:lpstr>Crazy Horse Monument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 History: Moving West</dc:title>
  <dc:creator>KMyers</dc:creator>
  <cp:lastModifiedBy>Yvonne Yoder</cp:lastModifiedBy>
  <cp:revision>21</cp:revision>
  <dcterms:created xsi:type="dcterms:W3CDTF">2013-11-04T13:15:46Z</dcterms:created>
  <dcterms:modified xsi:type="dcterms:W3CDTF">2017-11-28T17:28:07Z</dcterms:modified>
</cp:coreProperties>
</file>