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192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17A58-809E-4FA8-9771-D436A533BBC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DEBCB-E058-443B-B50B-00A1D84FB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animations on any of the slides in this presentation.</a:t>
            </a:r>
          </a:p>
          <a:p>
            <a:endParaRPr lang="en-US" dirty="0"/>
          </a:p>
          <a:p>
            <a:r>
              <a:rPr lang="en-US" dirty="0" smtClean="0"/>
              <a:t>Make each slide advance automatically in 2-second intervals.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Project D4:  Create a </a:t>
            </a:r>
            <a:r>
              <a:rPr lang="en-US" b="1" dirty="0" err="1" smtClean="0">
                <a:solidFill>
                  <a:srgbClr val="0070C0"/>
                </a:solidFill>
              </a:rPr>
              <a:t>powerpoint</a:t>
            </a:r>
            <a:r>
              <a:rPr lang="en-US" b="1" dirty="0" smtClean="0">
                <a:solidFill>
                  <a:srgbClr val="0070C0"/>
                </a:solidFill>
              </a:rPr>
              <a:t> like  the one shown on these pages.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DEBCB-E058-443B-B50B-00A1D84FBA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47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DEBCB-E058-443B-B50B-00A1D84FBA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73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DEBCB-E058-443B-B50B-00A1D84FBA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13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DEBCB-E058-443B-B50B-00A1D84FBA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99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DEBCB-E058-443B-B50B-00A1D84FBA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16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DEBCB-E058-443B-B50B-00A1D84FBA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8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DB7AFBF-AD7C-4F96-B436-B0FBAAC5C82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A4242D1-B396-4059-8717-BBF00E839F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 History: The 70’s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25B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04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Jimmy Carter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File:Jimmy Carter Signature-2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362574"/>
            <a:ext cx="379095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upload.wikimedia.org/wikipedia/commons/thumb/6/65/DIG13605-028.jpg/1280px-DIG13605-028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1400"/>
            <a:ext cx="3587087" cy="277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immyCarterPortrait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33400"/>
            <a:ext cx="3875891" cy="476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78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upload.wikimedia.org/wikipedia/commons/9/92/FORPRES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681056"/>
            <a:ext cx="8229599" cy="5795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34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s://upload.wikimedia.org/wikipedia/commons/thumb/8/82/After_Photograph_of_the_Panama_Canal.jpg/1280px-After_Photograph_of_the_Panama_Can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210" y="3810000"/>
            <a:ext cx="4377334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1977, the US agreed to turn the Panama Canal over to Panama in 2000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Panama Canal Treaty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://upload.wikimedia.org/wikipedia/commons/8/87/Jimmy_Carter_and_General_Omar_Torrijos_signing_the_Panama_Canal_Trea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14600"/>
            <a:ext cx="4876800" cy="334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4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Agreement between Egypt and Israel</a:t>
            </a:r>
          </a:p>
          <a:p>
            <a:pPr lvl="1"/>
            <a:r>
              <a:rPr lang="en-US" dirty="0" smtClean="0"/>
              <a:t>Israel returns the Sinai peninsula</a:t>
            </a:r>
          </a:p>
          <a:p>
            <a:pPr lvl="1"/>
            <a:r>
              <a:rPr lang="en-US" dirty="0" smtClean="0"/>
              <a:t>Egypt accepts Israel as a state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Camp-David Accords-1978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upload.wikimedia.org/wikipedia/commons/a/a0/Camp_David%2C_Menachem_Begin%2C_Anwar_Sadat%2C_197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3" y="2819400"/>
            <a:ext cx="6569011" cy="36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93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9914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The Religious Right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 descr="Blue flag waving.sv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838200"/>
            <a:ext cx="237172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upload.wikimedia.org/wikipedia/commons/c/c6/Jerry_Falwell%2C_198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90800"/>
            <a:ext cx="5715000" cy="382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69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602</TotalTime>
  <Words>89</Words>
  <Application>Microsoft Office PowerPoint</Application>
  <PresentationFormat>On-screen Show (4:3)</PresentationFormat>
  <Paragraphs>51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US History: The 70’s</vt:lpstr>
      <vt:lpstr>Jimmy Carter</vt:lpstr>
      <vt:lpstr>PowerPoint Presentation</vt:lpstr>
      <vt:lpstr>Panama Canal Treaty</vt:lpstr>
      <vt:lpstr>Camp-David Accords-1978</vt:lpstr>
      <vt:lpstr>The Religious Right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 History: The 70’s</dc:title>
  <dc:creator>KMyers</dc:creator>
  <cp:lastModifiedBy>Yvonne Yoder</cp:lastModifiedBy>
  <cp:revision>14</cp:revision>
  <dcterms:created xsi:type="dcterms:W3CDTF">2013-12-06T14:27:54Z</dcterms:created>
  <dcterms:modified xsi:type="dcterms:W3CDTF">2017-11-15T21:05:29Z</dcterms:modified>
</cp:coreProperties>
</file>