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192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D3C6A-F871-45A8-B74D-F512BBD517EE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78C3F-75E4-45FD-8C97-80D224041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07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No Animations on this slide.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Project D2:  Create a </a:t>
            </a:r>
            <a:r>
              <a:rPr lang="en-US" b="1" dirty="0" err="1" smtClean="0">
                <a:solidFill>
                  <a:srgbClr val="0070C0"/>
                </a:solidFill>
              </a:rPr>
              <a:t>powerpoint</a:t>
            </a:r>
            <a:r>
              <a:rPr lang="en-US" b="1" dirty="0" smtClean="0">
                <a:solidFill>
                  <a:srgbClr val="0070C0"/>
                </a:solidFill>
              </a:rPr>
              <a:t> like  the one shown on these pages.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78C3F-75E4-45FD-8C97-80D224041B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92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Make this slide appear with a “push”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Title comes in with slide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Make each point “fly in” one at a time 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Have picture “fly in” last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78C3F-75E4-45FD-8C97-80D224041B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16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Make this slide appear with “random bars”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Have title </a:t>
            </a:r>
            <a:r>
              <a:rPr lang="en-US" dirty="0" smtClean="0">
                <a:solidFill>
                  <a:srgbClr val="0070C0"/>
                </a:solidFill>
              </a:rPr>
              <a:t>appear </a:t>
            </a:r>
            <a:r>
              <a:rPr lang="en-US" dirty="0" smtClean="0">
                <a:solidFill>
                  <a:srgbClr val="0070C0"/>
                </a:solidFill>
              </a:rPr>
              <a:t>immediately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Make each point “wheel” in one at a time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Make the picture </a:t>
            </a:r>
            <a:r>
              <a:rPr lang="en-US" dirty="0" smtClean="0">
                <a:solidFill>
                  <a:srgbClr val="0070C0"/>
                </a:solidFill>
              </a:rPr>
              <a:t>“</a:t>
            </a:r>
            <a:r>
              <a:rPr lang="en-US" dirty="0" smtClean="0">
                <a:solidFill>
                  <a:srgbClr val="0070C0"/>
                </a:solidFill>
              </a:rPr>
              <a:t>wheel” in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78C3F-75E4-45FD-8C97-80D224041B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00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Make this slide appear with a “cut”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Make title and </a:t>
            </a:r>
            <a:r>
              <a:rPr lang="en-US" dirty="0" smtClean="0">
                <a:solidFill>
                  <a:srgbClr val="0070C0"/>
                </a:solidFill>
              </a:rPr>
              <a:t>pictures </a:t>
            </a:r>
            <a:r>
              <a:rPr lang="en-US" dirty="0" smtClean="0">
                <a:solidFill>
                  <a:srgbClr val="0070C0"/>
                </a:solidFill>
              </a:rPr>
              <a:t>appear immediately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Have text “fade” in next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78C3F-75E4-45FD-8C97-80D224041B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10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A29DCDB-AE8D-4A9F-BAB0-F8F3D05E37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36506F-5119-42A7-A6F2-179BD506E2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 History: Progressivism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18A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turn of the twentieth century—</a:t>
            </a:r>
            <a:r>
              <a:rPr lang="en-US" dirty="0" smtClean="0">
                <a:solidFill>
                  <a:srgbClr val="0070C0"/>
                </a:solidFill>
              </a:rPr>
              <a:t>1900</a:t>
            </a:r>
            <a:r>
              <a:rPr lang="en-US" dirty="0" smtClean="0"/>
              <a:t>—brought a new wave of ideas and values called </a:t>
            </a:r>
            <a:r>
              <a:rPr lang="en-US" u="sng" dirty="0" smtClean="0"/>
              <a:t>progressivism</a:t>
            </a:r>
          </a:p>
          <a:p>
            <a:r>
              <a:rPr lang="en-US" dirty="0" smtClean="0"/>
              <a:t>Reaction to the problems of the Gilded Age </a:t>
            </a:r>
            <a:r>
              <a:rPr lang="en-US" sz="2000" dirty="0" smtClean="0"/>
              <a:t>(greedy monopolies, poor conditions for workers, corruption in govt.)</a:t>
            </a:r>
          </a:p>
          <a:p>
            <a:r>
              <a:rPr lang="en-US" dirty="0" smtClean="0"/>
              <a:t>Core principles of progressivism: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Direct democracy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Greater government involvement                          in society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Social reforms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From Gilded Age to Progressivism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s://upload.wikimedia.org/wikipedia/commons/e/e5/The_Bosses_of_the_Senate_by_Joseph_Keppl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27208"/>
            <a:ext cx="2819400" cy="183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40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16</a:t>
            </a:r>
            <a:r>
              <a:rPr lang="en-US" baseline="30000" dirty="0" smtClean="0">
                <a:solidFill>
                  <a:schemeClr val="accent5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: Income tax—graduated percentage rates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17</a:t>
            </a:r>
            <a:r>
              <a:rPr lang="en-US" baseline="30000" dirty="0" smtClean="0">
                <a:solidFill>
                  <a:schemeClr val="accent5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: Direct election of US Senators               	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(related issues: direct primaries, referendum, recall)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18</a:t>
            </a:r>
            <a:r>
              <a:rPr lang="en-US" baseline="30000" dirty="0" smtClean="0">
                <a:solidFill>
                  <a:schemeClr val="accent5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: Prohibition (of alcohol)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19</a:t>
            </a:r>
            <a:r>
              <a:rPr lang="en-US" baseline="30000" dirty="0" smtClean="0">
                <a:solidFill>
                  <a:schemeClr val="accent5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: Women’s suffrage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Amendments to Constitution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upload.wikimedia.org/wikipedia/commons/8/87/Feminist_Suffrage_Parade_in_New_York_City%2C_191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7" y="4191000"/>
            <a:ext cx="3273425" cy="2307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87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3600" dirty="0" smtClean="0">
                <a:solidFill>
                  <a:srgbClr val="002060"/>
                </a:solidFill>
                <a:latin typeface="Brush Script MT" panose="03060802040406070304" pitchFamily="66" charset="0"/>
              </a:rPr>
              <a:t>And now </a:t>
            </a:r>
            <a:r>
              <a:rPr lang="en-US" sz="3600" dirty="0" err="1" smtClean="0">
                <a:solidFill>
                  <a:srgbClr val="002060"/>
                </a:solidFill>
                <a:latin typeface="Brush Script MT" panose="03060802040406070304" pitchFamily="66" charset="0"/>
              </a:rPr>
              <a:t>abideth</a:t>
            </a:r>
            <a:r>
              <a:rPr lang="en-US" sz="3600" dirty="0" smtClean="0">
                <a:solidFill>
                  <a:srgbClr val="002060"/>
                </a:solidFill>
                <a:latin typeface="Brush Script MT" panose="03060802040406070304" pitchFamily="66" charset="0"/>
              </a:rPr>
              <a:t> these three: Teddy Roosevelt, William Howard Taft, and Woodrow Wilson, but the greatest of these is Teddy.</a:t>
            </a:r>
            <a:endParaRPr lang="en-US" sz="3600" dirty="0">
              <a:solidFill>
                <a:srgbClr val="002060"/>
              </a:solidFill>
              <a:latin typeface="Brush Script MT" panose="030608020404060703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Progressive Presidents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30" name="Picture 6" descr="https://upload.wikimedia.org/wikipedia/commons/1/19/President_Theodore_Roosevelt%2C_19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52800"/>
            <a:ext cx="2482565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resident William Howard Taf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382" y="3602736"/>
            <a:ext cx="2133600" cy="284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resident Woodrow Wils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602736"/>
            <a:ext cx="1822702" cy="2761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45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213</Words>
  <Application>Microsoft Office PowerPoint</Application>
  <PresentationFormat>On-screen Show (4:3)</PresentationFormat>
  <Paragraphs>53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Brush Script MT</vt:lpstr>
      <vt:lpstr>Calibri</vt:lpstr>
      <vt:lpstr>Lucida Sans Unicode</vt:lpstr>
      <vt:lpstr>Verdana</vt:lpstr>
      <vt:lpstr>Wingdings 2</vt:lpstr>
      <vt:lpstr>Wingdings 3</vt:lpstr>
      <vt:lpstr>Concourse</vt:lpstr>
      <vt:lpstr>US History: Progressivism</vt:lpstr>
      <vt:lpstr>From Gilded Age to Progressivism</vt:lpstr>
      <vt:lpstr>Amendments to Constitution</vt:lpstr>
      <vt:lpstr>Progressive Presidents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 History: Progressivism</dc:title>
  <dc:creator>KMyers</dc:creator>
  <cp:lastModifiedBy>Yvonne Yoder</cp:lastModifiedBy>
  <cp:revision>11</cp:revision>
  <dcterms:created xsi:type="dcterms:W3CDTF">2013-11-06T12:29:18Z</dcterms:created>
  <dcterms:modified xsi:type="dcterms:W3CDTF">2017-11-15T20:22:34Z</dcterms:modified>
</cp:coreProperties>
</file>