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2028" y="738"/>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9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8B5934-BCDB-4831-9F99-509944F4299A}" type="datetimeFigureOut">
              <a:rPr lang="en-US" smtClean="0"/>
              <a:t>11/15/2017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14410-3582-4F14-A1ED-475BF7FF46B7}" type="slidenum">
              <a:rPr lang="en-US" smtClean="0"/>
              <a:t>‹#›</a:t>
            </a:fld>
            <a:endParaRPr lang="en-US"/>
          </a:p>
        </p:txBody>
      </p:sp>
    </p:spTree>
    <p:extLst>
      <p:ext uri="{BB962C8B-B14F-4D97-AF65-F5344CB8AC3E}">
        <p14:creationId xmlns:p14="http://schemas.microsoft.com/office/powerpoint/2010/main" val="16566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b="1" dirty="0" smtClean="0">
                <a:solidFill>
                  <a:srgbClr val="0070C0"/>
                </a:solidFill>
              </a:rPr>
              <a:t>Project D1:  </a:t>
            </a:r>
            <a:r>
              <a:rPr lang="en-US" dirty="0" smtClean="0">
                <a:solidFill>
                  <a:srgbClr val="0070C0"/>
                </a:solidFill>
              </a:rPr>
              <a:t>Create a </a:t>
            </a:r>
            <a:r>
              <a:rPr lang="en-US" dirty="0" err="1">
                <a:solidFill>
                  <a:srgbClr val="0070C0"/>
                </a:solidFill>
              </a:rPr>
              <a:t>P</a:t>
            </a:r>
            <a:r>
              <a:rPr lang="en-US" dirty="0" err="1" smtClean="0">
                <a:solidFill>
                  <a:srgbClr val="0070C0"/>
                </a:solidFill>
              </a:rPr>
              <a:t>owerpoint</a:t>
            </a:r>
            <a:r>
              <a:rPr lang="en-US" dirty="0" smtClean="0">
                <a:solidFill>
                  <a:srgbClr val="0070C0"/>
                </a:solidFill>
              </a:rPr>
              <a:t> presentation like the one shown on these pages.  Instructions will be given for the animations on each slide.  When a picture appears on a slide, choose a picture of whatever is available on the computer that you are using and insert it into the slide at the same place as the one shown in the original—it doesn’t have to have anything to do with the topic.  Try to match the original  as much as possible in layout and style.  Save a copy of your presentation in your personal file.</a:t>
            </a:r>
            <a:endParaRPr lang="en-US" dirty="0">
              <a:solidFill>
                <a:srgbClr val="0070C0"/>
              </a:solidFill>
            </a:endParaRPr>
          </a:p>
        </p:txBody>
      </p:sp>
      <p:sp>
        <p:nvSpPr>
          <p:cNvPr id="4" name="Slide Number Placeholder 3"/>
          <p:cNvSpPr>
            <a:spLocks noGrp="1"/>
          </p:cNvSpPr>
          <p:nvPr>
            <p:ph type="sldNum" sz="quarter" idx="10"/>
          </p:nvPr>
        </p:nvSpPr>
        <p:spPr/>
        <p:txBody>
          <a:bodyPr/>
          <a:lstStyle/>
          <a:p>
            <a:fld id="{3EF14410-3582-4F14-A1ED-475BF7FF46B7}" type="slidenum">
              <a:rPr lang="en-US" smtClean="0"/>
              <a:t>1</a:t>
            </a:fld>
            <a:endParaRPr lang="en-US"/>
          </a:p>
        </p:txBody>
      </p:sp>
    </p:spTree>
    <p:extLst>
      <p:ext uri="{BB962C8B-B14F-4D97-AF65-F5344CB8AC3E}">
        <p14:creationId xmlns:p14="http://schemas.microsoft.com/office/powerpoint/2010/main" val="2676707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70C0"/>
                </a:solidFill>
              </a:rPr>
              <a:t>Title and picture appear immediately</a:t>
            </a:r>
          </a:p>
          <a:p>
            <a:endParaRPr lang="en-US" dirty="0">
              <a:solidFill>
                <a:srgbClr val="0070C0"/>
              </a:solidFill>
            </a:endParaRPr>
          </a:p>
          <a:p>
            <a:r>
              <a:rPr lang="en-US" dirty="0" smtClean="0">
                <a:solidFill>
                  <a:srgbClr val="0070C0"/>
                </a:solidFill>
              </a:rPr>
              <a:t>All of the other points should “float in” one by one</a:t>
            </a:r>
          </a:p>
          <a:p>
            <a:endParaRPr lang="en-US" dirty="0">
              <a:solidFill>
                <a:srgbClr val="0070C0"/>
              </a:solidFill>
            </a:endParaRPr>
          </a:p>
        </p:txBody>
      </p:sp>
      <p:sp>
        <p:nvSpPr>
          <p:cNvPr id="4" name="Slide Number Placeholder 3"/>
          <p:cNvSpPr>
            <a:spLocks noGrp="1"/>
          </p:cNvSpPr>
          <p:nvPr>
            <p:ph type="sldNum" sz="quarter" idx="10"/>
          </p:nvPr>
        </p:nvSpPr>
        <p:spPr/>
        <p:txBody>
          <a:bodyPr/>
          <a:lstStyle/>
          <a:p>
            <a:fld id="{3EF14410-3582-4F14-A1ED-475BF7FF46B7}" type="slidenum">
              <a:rPr lang="en-US" smtClean="0"/>
              <a:t>2</a:t>
            </a:fld>
            <a:endParaRPr lang="en-US"/>
          </a:p>
        </p:txBody>
      </p:sp>
    </p:spTree>
    <p:extLst>
      <p:ext uri="{BB962C8B-B14F-4D97-AF65-F5344CB8AC3E}">
        <p14:creationId xmlns:p14="http://schemas.microsoft.com/office/powerpoint/2010/main" val="3985540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70C0"/>
                </a:solidFill>
              </a:rPr>
              <a:t>Title and both pictures should appear with slide.</a:t>
            </a:r>
          </a:p>
          <a:p>
            <a:endParaRPr lang="en-US" dirty="0">
              <a:solidFill>
                <a:srgbClr val="0070C0"/>
              </a:solidFill>
            </a:endParaRPr>
          </a:p>
          <a:p>
            <a:r>
              <a:rPr lang="en-US" dirty="0" smtClean="0">
                <a:solidFill>
                  <a:srgbClr val="0070C0"/>
                </a:solidFill>
              </a:rPr>
              <a:t>Each point should “fly in” one-by-one</a:t>
            </a:r>
          </a:p>
          <a:p>
            <a:endParaRPr lang="en-US" dirty="0">
              <a:solidFill>
                <a:srgbClr val="0070C0"/>
              </a:solidFill>
            </a:endParaRPr>
          </a:p>
        </p:txBody>
      </p:sp>
      <p:sp>
        <p:nvSpPr>
          <p:cNvPr id="4" name="Slide Number Placeholder 3"/>
          <p:cNvSpPr>
            <a:spLocks noGrp="1"/>
          </p:cNvSpPr>
          <p:nvPr>
            <p:ph type="sldNum" sz="quarter" idx="10"/>
          </p:nvPr>
        </p:nvSpPr>
        <p:spPr/>
        <p:txBody>
          <a:bodyPr/>
          <a:lstStyle/>
          <a:p>
            <a:fld id="{3EF14410-3582-4F14-A1ED-475BF7FF46B7}" type="slidenum">
              <a:rPr lang="en-US" smtClean="0"/>
              <a:t>3</a:t>
            </a:fld>
            <a:endParaRPr lang="en-US"/>
          </a:p>
        </p:txBody>
      </p:sp>
    </p:spTree>
    <p:extLst>
      <p:ext uri="{BB962C8B-B14F-4D97-AF65-F5344CB8AC3E}">
        <p14:creationId xmlns:p14="http://schemas.microsoft.com/office/powerpoint/2010/main" val="3269774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70C0"/>
                </a:solidFill>
              </a:rPr>
              <a:t>The title should appear with slide.</a:t>
            </a:r>
          </a:p>
          <a:p>
            <a:endParaRPr lang="en-US" dirty="0">
              <a:solidFill>
                <a:srgbClr val="0070C0"/>
              </a:solidFill>
            </a:endParaRPr>
          </a:p>
          <a:p>
            <a:r>
              <a:rPr lang="en-US" dirty="0" smtClean="0">
                <a:solidFill>
                  <a:srgbClr val="0070C0"/>
                </a:solidFill>
              </a:rPr>
              <a:t>Have each of the pictures “fade in” one after the other next.</a:t>
            </a:r>
          </a:p>
          <a:p>
            <a:endParaRPr lang="en-US" dirty="0">
              <a:solidFill>
                <a:srgbClr val="0070C0"/>
              </a:solidFill>
            </a:endParaRPr>
          </a:p>
          <a:p>
            <a:r>
              <a:rPr lang="en-US" dirty="0" smtClean="0">
                <a:solidFill>
                  <a:srgbClr val="0070C0"/>
                </a:solidFill>
              </a:rPr>
              <a:t>Make each point “split” in turn next.</a:t>
            </a:r>
          </a:p>
          <a:p>
            <a:endParaRPr lang="en-US" dirty="0">
              <a:solidFill>
                <a:srgbClr val="0070C0"/>
              </a:solidFill>
            </a:endParaRPr>
          </a:p>
          <a:p>
            <a:r>
              <a:rPr lang="en-US" dirty="0" smtClean="0">
                <a:solidFill>
                  <a:srgbClr val="0070C0"/>
                </a:solidFill>
              </a:rPr>
              <a:t> </a:t>
            </a:r>
            <a:endParaRPr lang="en-US" dirty="0">
              <a:solidFill>
                <a:srgbClr val="0070C0"/>
              </a:solidFill>
            </a:endParaRPr>
          </a:p>
        </p:txBody>
      </p:sp>
      <p:sp>
        <p:nvSpPr>
          <p:cNvPr id="4" name="Slide Number Placeholder 3"/>
          <p:cNvSpPr>
            <a:spLocks noGrp="1"/>
          </p:cNvSpPr>
          <p:nvPr>
            <p:ph type="sldNum" sz="quarter" idx="10"/>
          </p:nvPr>
        </p:nvSpPr>
        <p:spPr/>
        <p:txBody>
          <a:bodyPr/>
          <a:lstStyle/>
          <a:p>
            <a:fld id="{3EF14410-3582-4F14-A1ED-475BF7FF46B7}" type="slidenum">
              <a:rPr lang="en-US" smtClean="0"/>
              <a:t>4</a:t>
            </a:fld>
            <a:endParaRPr lang="en-US"/>
          </a:p>
        </p:txBody>
      </p:sp>
    </p:spTree>
    <p:extLst>
      <p:ext uri="{BB962C8B-B14F-4D97-AF65-F5344CB8AC3E}">
        <p14:creationId xmlns:p14="http://schemas.microsoft.com/office/powerpoint/2010/main" val="3933885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70C0"/>
                </a:solidFill>
              </a:rPr>
              <a:t>Title and pictures should appear immediately.</a:t>
            </a:r>
          </a:p>
          <a:p>
            <a:endParaRPr lang="en-US" dirty="0">
              <a:solidFill>
                <a:srgbClr val="0070C0"/>
              </a:solidFill>
            </a:endParaRPr>
          </a:p>
          <a:p>
            <a:r>
              <a:rPr lang="en-US" dirty="0" smtClean="0">
                <a:solidFill>
                  <a:srgbClr val="0070C0"/>
                </a:solidFill>
              </a:rPr>
              <a:t>Each point should come in one at a time using the “wipe” motion</a:t>
            </a:r>
            <a:endParaRPr lang="en-US" dirty="0">
              <a:solidFill>
                <a:srgbClr val="0070C0"/>
              </a:solidFill>
            </a:endParaRPr>
          </a:p>
        </p:txBody>
      </p:sp>
      <p:sp>
        <p:nvSpPr>
          <p:cNvPr id="4" name="Slide Number Placeholder 3"/>
          <p:cNvSpPr>
            <a:spLocks noGrp="1"/>
          </p:cNvSpPr>
          <p:nvPr>
            <p:ph type="sldNum" sz="quarter" idx="10"/>
          </p:nvPr>
        </p:nvSpPr>
        <p:spPr/>
        <p:txBody>
          <a:bodyPr/>
          <a:lstStyle/>
          <a:p>
            <a:fld id="{3EF14410-3582-4F14-A1ED-475BF7FF46B7}" type="slidenum">
              <a:rPr lang="en-US" smtClean="0"/>
              <a:t>5</a:t>
            </a:fld>
            <a:endParaRPr lang="en-US"/>
          </a:p>
        </p:txBody>
      </p:sp>
    </p:spTree>
    <p:extLst>
      <p:ext uri="{BB962C8B-B14F-4D97-AF65-F5344CB8AC3E}">
        <p14:creationId xmlns:p14="http://schemas.microsoft.com/office/powerpoint/2010/main" val="690037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70C0"/>
                </a:solidFill>
              </a:rPr>
              <a:t>No animation needed</a:t>
            </a:r>
            <a:endParaRPr lang="en-US" dirty="0">
              <a:solidFill>
                <a:srgbClr val="0070C0"/>
              </a:solidFill>
            </a:endParaRPr>
          </a:p>
        </p:txBody>
      </p:sp>
      <p:sp>
        <p:nvSpPr>
          <p:cNvPr id="4" name="Slide Number Placeholder 3"/>
          <p:cNvSpPr>
            <a:spLocks noGrp="1"/>
          </p:cNvSpPr>
          <p:nvPr>
            <p:ph type="sldNum" sz="quarter" idx="10"/>
          </p:nvPr>
        </p:nvSpPr>
        <p:spPr/>
        <p:txBody>
          <a:bodyPr/>
          <a:lstStyle/>
          <a:p>
            <a:fld id="{3EF14410-3582-4F14-A1ED-475BF7FF46B7}" type="slidenum">
              <a:rPr lang="en-US" smtClean="0"/>
              <a:t>6</a:t>
            </a:fld>
            <a:endParaRPr lang="en-US"/>
          </a:p>
        </p:txBody>
      </p:sp>
    </p:spTree>
    <p:extLst>
      <p:ext uri="{BB962C8B-B14F-4D97-AF65-F5344CB8AC3E}">
        <p14:creationId xmlns:p14="http://schemas.microsoft.com/office/powerpoint/2010/main" val="960799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2C0CBA3-538F-461B-BDEE-15DB5A27F20B}" type="datetimeFigureOut">
              <a:rPr lang="en-US" smtClean="0"/>
              <a:t>11/15/2017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4395FDA-EC14-4619-8185-E7E04FF9172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C0CBA3-538F-461B-BDEE-15DB5A27F20B}"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95FDA-EC14-4619-8185-E7E04FF9172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C0CBA3-538F-461B-BDEE-15DB5A27F20B}"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95FDA-EC14-4619-8185-E7E04FF917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C0CBA3-538F-461B-BDEE-15DB5A27F20B}"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95FDA-EC14-4619-8185-E7E04FF91724}"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2C0CBA3-538F-461B-BDEE-15DB5A27F20B}"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95FDA-EC14-4619-8185-E7E04FF91724}"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C0CBA3-538F-461B-BDEE-15DB5A27F20B}"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95FDA-EC14-4619-8185-E7E04FF91724}"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2C0CBA3-538F-461B-BDEE-15DB5A27F20B}" type="datetimeFigureOut">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395FDA-EC14-4619-8185-E7E04FF9172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C0CBA3-538F-461B-BDEE-15DB5A27F20B}"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395FDA-EC14-4619-8185-E7E04FF91724}"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C0CBA3-538F-461B-BDEE-15DB5A27F20B}" type="datetimeFigureOut">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395FDA-EC14-4619-8185-E7E04FF9172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2C0CBA3-538F-461B-BDEE-15DB5A27F20B}"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95FDA-EC14-4619-8185-E7E04FF9172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2C0CBA3-538F-461B-BDEE-15DB5A27F20B}" type="datetimeFigureOut">
              <a:rPr lang="en-US" smtClean="0"/>
              <a:t>11/15/2017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4395FDA-EC14-4619-8185-E7E04FF91724}"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2C0CBA3-538F-461B-BDEE-15DB5A27F20B}" type="datetimeFigureOut">
              <a:rPr lang="en-US" smtClean="0"/>
              <a:t>11/15/2017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4395FDA-EC14-4619-8185-E7E04FF9172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US History: Southern Colonies</a:t>
            </a:r>
            <a:endParaRPr lang="en-US" dirty="0">
              <a:solidFill>
                <a:srgbClr val="FF0000"/>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74543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382000" cy="4144963"/>
          </a:xfrm>
        </p:spPr>
        <p:txBody>
          <a:bodyPr/>
          <a:lstStyle/>
          <a:p>
            <a:r>
              <a:rPr lang="en-US" dirty="0" smtClean="0"/>
              <a:t>Jamestown roots-1607</a:t>
            </a:r>
          </a:p>
          <a:p>
            <a:r>
              <a:rPr lang="en-US" dirty="0" smtClean="0"/>
              <a:t>Three important events of 1619</a:t>
            </a:r>
          </a:p>
          <a:p>
            <a:pPr marL="971550" lvl="1" indent="-514350">
              <a:buFont typeface="+mj-lt"/>
              <a:buAutoNum type="arabicPeriod"/>
            </a:pPr>
            <a:r>
              <a:rPr lang="en-US" dirty="0" smtClean="0"/>
              <a:t>Formation of House of Burgesses—first representative, self-governing assembly in America</a:t>
            </a:r>
          </a:p>
          <a:p>
            <a:pPr marL="971550" lvl="1" indent="-514350">
              <a:buFont typeface="+mj-lt"/>
              <a:buAutoNum type="arabicPeriod"/>
            </a:pPr>
            <a:r>
              <a:rPr lang="en-US" dirty="0" smtClean="0"/>
              <a:t>Arrival of first Africans to America</a:t>
            </a:r>
          </a:p>
          <a:p>
            <a:pPr marL="971550" lvl="1" indent="-514350">
              <a:buFont typeface="+mj-lt"/>
              <a:buAutoNum type="arabicPeriod"/>
            </a:pPr>
            <a:r>
              <a:rPr lang="en-US" dirty="0" smtClean="0"/>
              <a:t>Arrival of a shipload of women</a:t>
            </a:r>
          </a:p>
          <a:p>
            <a:pPr marL="571500" indent="-514350"/>
            <a:r>
              <a:rPr lang="en-US" dirty="0" smtClean="0"/>
              <a:t>Tobacco—big cash crop in Virginia</a:t>
            </a:r>
          </a:p>
          <a:p>
            <a:pPr lvl="1"/>
            <a:endParaRPr lang="en-US" dirty="0" smtClean="0"/>
          </a:p>
        </p:txBody>
      </p:sp>
      <p:sp>
        <p:nvSpPr>
          <p:cNvPr id="2" name="Title 1"/>
          <p:cNvSpPr>
            <a:spLocks noGrp="1"/>
          </p:cNvSpPr>
          <p:nvPr>
            <p:ph type="title"/>
          </p:nvPr>
        </p:nvSpPr>
        <p:spPr/>
        <p:txBody>
          <a:bodyPr/>
          <a:lstStyle/>
          <a:p>
            <a:r>
              <a:rPr lang="en-US" dirty="0" smtClean="0">
                <a:solidFill>
                  <a:srgbClr val="FF0000"/>
                </a:solidFill>
              </a:rPr>
              <a:t>Virginia</a:t>
            </a:r>
            <a:endParaRPr lang="en-US" dirty="0">
              <a:solidFill>
                <a:srgbClr val="FF0000"/>
              </a:solidFill>
            </a:endParaRPr>
          </a:p>
        </p:txBody>
      </p:sp>
      <p:pic>
        <p:nvPicPr>
          <p:cNvPr id="1026" name="Picture 2" descr="http://www.outsidethebeltway.com/wp-content/uploads/2012/07/Virginia-Welcome-Sign-570x3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522" y="152400"/>
            <a:ext cx="2999277"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76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Colony led by </a:t>
            </a:r>
            <a:r>
              <a:rPr lang="en-US" dirty="0" err="1" smtClean="0"/>
              <a:t>Cecilius</a:t>
            </a:r>
            <a:r>
              <a:rPr lang="en-US" dirty="0" smtClean="0"/>
              <a:t> Calvert, Lord Baltimore</a:t>
            </a:r>
          </a:p>
          <a:p>
            <a:r>
              <a:rPr lang="en-US" dirty="0" smtClean="0"/>
              <a:t>Two reasons for colony</a:t>
            </a:r>
          </a:p>
          <a:p>
            <a:pPr marL="971550" lvl="1" indent="-514350">
              <a:buFont typeface="+mj-lt"/>
              <a:buAutoNum type="arabicPeriod"/>
            </a:pPr>
            <a:r>
              <a:rPr lang="en-US" dirty="0" smtClean="0"/>
              <a:t>Refuge for Catholics</a:t>
            </a:r>
          </a:p>
          <a:p>
            <a:pPr marL="971550" lvl="1" indent="-514350">
              <a:buFont typeface="+mj-lt"/>
              <a:buAutoNum type="arabicPeriod"/>
            </a:pPr>
            <a:r>
              <a:rPr lang="en-US" dirty="0" smtClean="0"/>
              <a:t>Commercial profit</a:t>
            </a:r>
          </a:p>
          <a:p>
            <a:pPr marL="571500" indent="-514350"/>
            <a:r>
              <a:rPr lang="en-US" u="sng" dirty="0" smtClean="0"/>
              <a:t>Toleration Act of 1649 </a:t>
            </a:r>
            <a:r>
              <a:rPr lang="en-US" dirty="0" smtClean="0"/>
              <a:t>declared that all Christians would be free to practice their religion in Maryland</a:t>
            </a:r>
          </a:p>
          <a:p>
            <a:pPr marL="0" indent="0">
              <a:buNone/>
            </a:pPr>
            <a:endParaRPr lang="en-US" dirty="0"/>
          </a:p>
        </p:txBody>
      </p:sp>
      <p:sp>
        <p:nvSpPr>
          <p:cNvPr id="2" name="Title 1"/>
          <p:cNvSpPr>
            <a:spLocks noGrp="1"/>
          </p:cNvSpPr>
          <p:nvPr>
            <p:ph type="title"/>
          </p:nvPr>
        </p:nvSpPr>
        <p:spPr/>
        <p:txBody>
          <a:bodyPr/>
          <a:lstStyle/>
          <a:p>
            <a:r>
              <a:rPr lang="en-US" dirty="0" smtClean="0">
                <a:solidFill>
                  <a:srgbClr val="FF0000"/>
                </a:solidFill>
              </a:rPr>
              <a:t>Maryland</a:t>
            </a:r>
            <a:endParaRPr lang="en-US" dirty="0">
              <a:solidFill>
                <a:srgbClr val="FF0000"/>
              </a:solidFill>
            </a:endParaRPr>
          </a:p>
        </p:txBody>
      </p:sp>
      <p:pic>
        <p:nvPicPr>
          <p:cNvPr id="2052" name="Picture 4" descr="http://www.50states.com/flag/image/nunst03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762000"/>
            <a:ext cx="1219200" cy="812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e/e0/Regions_of_Maryland_US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4046" y="4343400"/>
            <a:ext cx="4043108" cy="221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22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276599"/>
          </a:xfrm>
        </p:spPr>
        <p:txBody>
          <a:bodyPr>
            <a:normAutofit/>
          </a:bodyPr>
          <a:lstStyle/>
          <a:p>
            <a:r>
              <a:rPr lang="en-US" sz="2800" dirty="0" smtClean="0"/>
              <a:t>The Carolinas were placed under the control of a number of proprietors by King Charles I for economic development</a:t>
            </a:r>
          </a:p>
          <a:p>
            <a:r>
              <a:rPr lang="en-US" sz="2800" dirty="0" smtClean="0"/>
              <a:t>Charleston (Charles’ Town) was the major center for social, economic, and political life</a:t>
            </a:r>
          </a:p>
          <a:p>
            <a:r>
              <a:rPr lang="en-US" sz="2800" dirty="0" smtClean="0"/>
              <a:t>The colonies grew rice, indigo, and cotton</a:t>
            </a:r>
            <a:endParaRPr lang="en-US" sz="2800" dirty="0"/>
          </a:p>
        </p:txBody>
      </p:sp>
      <p:sp>
        <p:nvSpPr>
          <p:cNvPr id="2" name="Title 1"/>
          <p:cNvSpPr>
            <a:spLocks noGrp="1"/>
          </p:cNvSpPr>
          <p:nvPr>
            <p:ph type="title"/>
          </p:nvPr>
        </p:nvSpPr>
        <p:spPr/>
        <p:txBody>
          <a:bodyPr/>
          <a:lstStyle/>
          <a:p>
            <a:r>
              <a:rPr lang="en-US" dirty="0" smtClean="0">
                <a:solidFill>
                  <a:srgbClr val="FF0000"/>
                </a:solidFill>
              </a:rPr>
              <a:t>Carolinas</a:t>
            </a:r>
            <a:endParaRPr lang="en-US"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4390263"/>
            <a:ext cx="2611831" cy="2233548"/>
          </a:xfrm>
          <a:prstGeom prst="rect">
            <a:avLst/>
          </a:prstGeom>
        </p:spPr>
      </p:pic>
      <p:pic>
        <p:nvPicPr>
          <p:cNvPr id="2050" name="Picture 2" descr="https://upload.wikimedia.org/wikipedia/commons/thumb/3/3c/Rainy_Blue_Ridge-27527.jpg/1920px-Rainy_Blue_Ridge-275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4292600"/>
            <a:ext cx="388620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29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Georgia was the last British colony to be established—1732</a:t>
            </a:r>
          </a:p>
          <a:p>
            <a:r>
              <a:rPr lang="en-US" dirty="0" smtClean="0"/>
              <a:t>Georgia served two purposes</a:t>
            </a:r>
            <a:endParaRPr lang="en-US" i="1" dirty="0" smtClean="0"/>
          </a:p>
          <a:p>
            <a:pPr marL="971550" lvl="1" indent="-514350">
              <a:buFont typeface="+mj-lt"/>
              <a:buAutoNum type="arabicPeriod"/>
            </a:pPr>
            <a:r>
              <a:rPr lang="en-US" dirty="0" smtClean="0"/>
              <a:t>Military buffer against Spanish</a:t>
            </a:r>
          </a:p>
          <a:p>
            <a:pPr marL="971550" lvl="1" indent="-514350">
              <a:buFont typeface="+mj-lt"/>
              <a:buAutoNum type="arabicPeriod"/>
            </a:pPr>
            <a:r>
              <a:rPr lang="en-US" dirty="0" smtClean="0"/>
              <a:t>Place for debtors and vagrants to start a new life</a:t>
            </a:r>
          </a:p>
          <a:p>
            <a:pPr marL="571500" indent="-514350"/>
            <a:r>
              <a:rPr lang="en-US" dirty="0" smtClean="0"/>
              <a:t>The effort was led by James Oglethorpe</a:t>
            </a:r>
          </a:p>
          <a:p>
            <a:pPr marL="571500" indent="-514350"/>
            <a:r>
              <a:rPr lang="en-US" dirty="0" smtClean="0"/>
              <a:t>The colony grew rapidly</a:t>
            </a:r>
            <a:endParaRPr lang="en-US" dirty="0"/>
          </a:p>
        </p:txBody>
      </p:sp>
      <p:sp>
        <p:nvSpPr>
          <p:cNvPr id="2" name="Title 1"/>
          <p:cNvSpPr>
            <a:spLocks noGrp="1"/>
          </p:cNvSpPr>
          <p:nvPr>
            <p:ph type="title"/>
          </p:nvPr>
        </p:nvSpPr>
        <p:spPr/>
        <p:txBody>
          <a:bodyPr/>
          <a:lstStyle/>
          <a:p>
            <a:r>
              <a:rPr lang="en-US" dirty="0" smtClean="0">
                <a:solidFill>
                  <a:srgbClr val="FF0000"/>
                </a:solidFill>
              </a:rPr>
              <a:t>Georgia</a:t>
            </a:r>
            <a:endParaRPr lang="en-US" dirty="0">
              <a:solidFill>
                <a:srgbClr val="FF0000"/>
              </a:solidFill>
            </a:endParaRPr>
          </a:p>
        </p:txBody>
      </p:sp>
      <p:pic>
        <p:nvPicPr>
          <p:cNvPr id="4100" name="Picture 4" descr="http://www-deadline-com.vimg.net/wp-content/uploads/2011/03/State_of_Georgia_201103252222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28600"/>
            <a:ext cx="1228725" cy="12287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upload.wikimedia.org/wikipedia/commons/8/81/The_Port_of_Brunswick%2C_Georg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520088"/>
            <a:ext cx="3653914" cy="22665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7/7d/1999_GA_Proo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4662772"/>
            <a:ext cx="2132181" cy="2123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22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pload.wikimedia.org/wikipedia/commons/thumb/3/38/Map_of_territorial_growth_1775.svg/506px-Map_of_territorial_growth_1775.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2400"/>
            <a:ext cx="4819650" cy="630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0015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79</TotalTime>
  <Words>362</Words>
  <Application>Microsoft Office PowerPoint</Application>
  <PresentationFormat>On-screen Show (4:3)</PresentationFormat>
  <Paragraphs>58</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Lucida Sans Unicode</vt:lpstr>
      <vt:lpstr>Verdana</vt:lpstr>
      <vt:lpstr>Wingdings 2</vt:lpstr>
      <vt:lpstr>Wingdings 3</vt:lpstr>
      <vt:lpstr>Concourse</vt:lpstr>
      <vt:lpstr>US History: Southern Colonies</vt:lpstr>
      <vt:lpstr>Virginia</vt:lpstr>
      <vt:lpstr>Maryland</vt:lpstr>
      <vt:lpstr>Carolinas</vt:lpstr>
      <vt:lpstr>Georgia</vt:lpstr>
      <vt:lpstr>PowerPoint Presentation</vt:lpstr>
    </vt:vector>
  </TitlesOfParts>
  <Company>Unknown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Southern Colonies</dc:title>
  <dc:creator>KJ Myers</dc:creator>
  <cp:lastModifiedBy>Yvonne Yoder</cp:lastModifiedBy>
  <cp:revision>11</cp:revision>
  <dcterms:created xsi:type="dcterms:W3CDTF">2013-08-21T10:15:05Z</dcterms:created>
  <dcterms:modified xsi:type="dcterms:W3CDTF">2017-11-15T20:00:02Z</dcterms:modified>
</cp:coreProperties>
</file>