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64" r:id="rId3"/>
    <p:sldId id="266" r:id="rId4"/>
    <p:sldId id="267" r:id="rId5"/>
    <p:sldId id="268" r:id="rId6"/>
    <p:sldId id="260" r:id="rId7"/>
    <p:sldId id="258" r:id="rId8"/>
    <p:sldId id="256" r:id="rId9"/>
    <p:sldId id="261" r:id="rId10"/>
    <p:sldId id="262" r:id="rId11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3AD8F70-1726-4D08-AB06-C026B8DC0299}" v="411" dt="2023-01-12T19:21:33.82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5" autoAdjust="0"/>
    <p:restoredTop sz="94660"/>
  </p:normalViewPr>
  <p:slideViewPr>
    <p:cSldViewPr snapToGrid="0">
      <p:cViewPr varScale="1">
        <p:scale>
          <a:sx n="86" d="100"/>
          <a:sy n="86" d="100"/>
        </p:scale>
        <p:origin x="192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18" Type="http://schemas.openxmlformats.org/officeDocument/2006/relationships/customXml" Target="../customXml/item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17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customXml" Target="../customXml/item2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osh Nisley" userId="86cf0808-8d1b-48f6-a118-f1659baab6d3" providerId="ADAL" clId="{83DBC14C-E0E4-4609-98F4-9B186062716A}"/>
    <pc:docChg chg="undo redo custSel addSld delSld modSld sldOrd">
      <pc:chgData name="Josh Nisley" userId="86cf0808-8d1b-48f6-a118-f1659baab6d3" providerId="ADAL" clId="{83DBC14C-E0E4-4609-98F4-9B186062716A}" dt="2021-10-20T14:04:22.269" v="4329" actId="20577"/>
      <pc:docMkLst>
        <pc:docMk/>
      </pc:docMkLst>
      <pc:sldChg chg="addSp modSp mod">
        <pc:chgData name="Josh Nisley" userId="86cf0808-8d1b-48f6-a118-f1659baab6d3" providerId="ADAL" clId="{83DBC14C-E0E4-4609-98F4-9B186062716A}" dt="2021-10-18T18:19:32.309" v="330" actId="14100"/>
        <pc:sldMkLst>
          <pc:docMk/>
          <pc:sldMk cId="4232367116" sldId="256"/>
        </pc:sldMkLst>
        <pc:spChg chg="mod">
          <ac:chgData name="Josh Nisley" userId="86cf0808-8d1b-48f6-a118-f1659baab6d3" providerId="ADAL" clId="{83DBC14C-E0E4-4609-98F4-9B186062716A}" dt="2021-10-18T18:19:32.309" v="330" actId="14100"/>
          <ac:spMkLst>
            <pc:docMk/>
            <pc:sldMk cId="4232367116" sldId="256"/>
            <ac:spMk id="4" creationId="{ACF7F771-D53F-4347-926C-4B9EF192F390}"/>
          </ac:spMkLst>
        </pc:spChg>
        <pc:spChg chg="mod">
          <ac:chgData name="Josh Nisley" userId="86cf0808-8d1b-48f6-a118-f1659baab6d3" providerId="ADAL" clId="{83DBC14C-E0E4-4609-98F4-9B186062716A}" dt="2021-10-18T18:19:23.728" v="328" actId="20577"/>
          <ac:spMkLst>
            <pc:docMk/>
            <pc:sldMk cId="4232367116" sldId="256"/>
            <ac:spMk id="5" creationId="{2FDC1027-6309-4165-B952-28BBCE11F24E}"/>
          </ac:spMkLst>
        </pc:spChg>
        <pc:graphicFrameChg chg="add mod modGraphic">
          <ac:chgData name="Josh Nisley" userId="86cf0808-8d1b-48f6-a118-f1659baab6d3" providerId="ADAL" clId="{83DBC14C-E0E4-4609-98F4-9B186062716A}" dt="2021-10-18T18:16:11.257" v="208" actId="14100"/>
          <ac:graphicFrameMkLst>
            <pc:docMk/>
            <pc:sldMk cId="4232367116" sldId="256"/>
            <ac:graphicFrameMk id="7" creationId="{261288E2-8CD8-49F3-B8F0-06ECF557CC2D}"/>
          </ac:graphicFrameMkLst>
        </pc:graphicFrameChg>
      </pc:sldChg>
      <pc:sldChg chg="new del">
        <pc:chgData name="Josh Nisley" userId="86cf0808-8d1b-48f6-a118-f1659baab6d3" providerId="ADAL" clId="{83DBC14C-E0E4-4609-98F4-9B186062716A}" dt="2021-10-18T20:54:20.988" v="1014" actId="47"/>
        <pc:sldMkLst>
          <pc:docMk/>
          <pc:sldMk cId="1002226741" sldId="257"/>
        </pc:sldMkLst>
      </pc:sldChg>
      <pc:sldChg chg="modSp add mod">
        <pc:chgData name="Josh Nisley" userId="86cf0808-8d1b-48f6-a118-f1659baab6d3" providerId="ADAL" clId="{83DBC14C-E0E4-4609-98F4-9B186062716A}" dt="2021-10-18T18:13:05.514" v="141" actId="14100"/>
        <pc:sldMkLst>
          <pc:docMk/>
          <pc:sldMk cId="3940480032" sldId="258"/>
        </pc:sldMkLst>
        <pc:spChg chg="mod">
          <ac:chgData name="Josh Nisley" userId="86cf0808-8d1b-48f6-a118-f1659baab6d3" providerId="ADAL" clId="{83DBC14C-E0E4-4609-98F4-9B186062716A}" dt="2021-10-18T18:12:42.462" v="136" actId="403"/>
          <ac:spMkLst>
            <pc:docMk/>
            <pc:sldMk cId="3940480032" sldId="258"/>
            <ac:spMk id="4" creationId="{ACF7F771-D53F-4347-926C-4B9EF192F390}"/>
          </ac:spMkLst>
        </pc:spChg>
        <pc:spChg chg="mod">
          <ac:chgData name="Josh Nisley" userId="86cf0808-8d1b-48f6-a118-f1659baab6d3" providerId="ADAL" clId="{83DBC14C-E0E4-4609-98F4-9B186062716A}" dt="2021-10-18T18:11:29.217" v="91" actId="14100"/>
          <ac:spMkLst>
            <pc:docMk/>
            <pc:sldMk cId="3940480032" sldId="258"/>
            <ac:spMk id="5" creationId="{2FDC1027-6309-4165-B952-28BBCE11F24E}"/>
          </ac:spMkLst>
        </pc:spChg>
        <pc:graphicFrameChg chg="mod modGraphic">
          <ac:chgData name="Josh Nisley" userId="86cf0808-8d1b-48f6-a118-f1659baab6d3" providerId="ADAL" clId="{83DBC14C-E0E4-4609-98F4-9B186062716A}" dt="2021-10-18T18:13:05.514" v="141" actId="14100"/>
          <ac:graphicFrameMkLst>
            <pc:docMk/>
            <pc:sldMk cId="3940480032" sldId="258"/>
            <ac:graphicFrameMk id="7" creationId="{261288E2-8CD8-49F3-B8F0-06ECF557CC2D}"/>
          </ac:graphicFrameMkLst>
        </pc:graphicFrameChg>
      </pc:sldChg>
      <pc:sldChg chg="delSp modSp add mod ord">
        <pc:chgData name="Josh Nisley" userId="86cf0808-8d1b-48f6-a118-f1659baab6d3" providerId="ADAL" clId="{83DBC14C-E0E4-4609-98F4-9B186062716A}" dt="2021-10-18T18:14:45.055" v="156" actId="14100"/>
        <pc:sldMkLst>
          <pc:docMk/>
          <pc:sldMk cId="2043230259" sldId="259"/>
        </pc:sldMkLst>
        <pc:spChg chg="mod">
          <ac:chgData name="Josh Nisley" userId="86cf0808-8d1b-48f6-a118-f1659baab6d3" providerId="ADAL" clId="{83DBC14C-E0E4-4609-98F4-9B186062716A}" dt="2021-10-18T18:14:45.055" v="156" actId="14100"/>
          <ac:spMkLst>
            <pc:docMk/>
            <pc:sldMk cId="2043230259" sldId="259"/>
            <ac:spMk id="4" creationId="{ACF7F771-D53F-4347-926C-4B9EF192F390}"/>
          </ac:spMkLst>
        </pc:spChg>
        <pc:graphicFrameChg chg="del">
          <ac:chgData name="Josh Nisley" userId="86cf0808-8d1b-48f6-a118-f1659baab6d3" providerId="ADAL" clId="{83DBC14C-E0E4-4609-98F4-9B186062716A}" dt="2021-10-18T18:14:40.071" v="155" actId="478"/>
          <ac:graphicFrameMkLst>
            <pc:docMk/>
            <pc:sldMk cId="2043230259" sldId="259"/>
            <ac:graphicFrameMk id="7" creationId="{261288E2-8CD8-49F3-B8F0-06ECF557CC2D}"/>
          </ac:graphicFrameMkLst>
        </pc:graphicFrameChg>
      </pc:sldChg>
      <pc:sldChg chg="modSp add mod ord">
        <pc:chgData name="Josh Nisley" userId="86cf0808-8d1b-48f6-a118-f1659baab6d3" providerId="ADAL" clId="{83DBC14C-E0E4-4609-98F4-9B186062716A}" dt="2021-10-18T18:15:51.310" v="206"/>
        <pc:sldMkLst>
          <pc:docMk/>
          <pc:sldMk cId="1720857691" sldId="260"/>
        </pc:sldMkLst>
        <pc:spChg chg="mod">
          <ac:chgData name="Josh Nisley" userId="86cf0808-8d1b-48f6-a118-f1659baab6d3" providerId="ADAL" clId="{83DBC14C-E0E4-4609-98F4-9B186062716A}" dt="2021-10-18T18:15:31.250" v="202" actId="20577"/>
          <ac:spMkLst>
            <pc:docMk/>
            <pc:sldMk cId="1720857691" sldId="260"/>
            <ac:spMk id="4" creationId="{ACF7F771-D53F-4347-926C-4B9EF192F390}"/>
          </ac:spMkLst>
        </pc:spChg>
        <pc:spChg chg="mod">
          <ac:chgData name="Josh Nisley" userId="86cf0808-8d1b-48f6-a118-f1659baab6d3" providerId="ADAL" clId="{83DBC14C-E0E4-4609-98F4-9B186062716A}" dt="2021-10-18T18:15:51.310" v="206"/>
          <ac:spMkLst>
            <pc:docMk/>
            <pc:sldMk cId="1720857691" sldId="260"/>
            <ac:spMk id="5" creationId="{2FDC1027-6309-4165-B952-28BBCE11F24E}"/>
          </ac:spMkLst>
        </pc:spChg>
      </pc:sldChg>
      <pc:sldChg chg="modSp add mod">
        <pc:chgData name="Josh Nisley" userId="86cf0808-8d1b-48f6-a118-f1659baab6d3" providerId="ADAL" clId="{83DBC14C-E0E4-4609-98F4-9B186062716A}" dt="2021-10-18T18:17:35.917" v="265" actId="14100"/>
        <pc:sldMkLst>
          <pc:docMk/>
          <pc:sldMk cId="51217781" sldId="261"/>
        </pc:sldMkLst>
        <pc:spChg chg="mod">
          <ac:chgData name="Josh Nisley" userId="86cf0808-8d1b-48f6-a118-f1659baab6d3" providerId="ADAL" clId="{83DBC14C-E0E4-4609-98F4-9B186062716A}" dt="2021-10-18T18:17:35.917" v="265" actId="14100"/>
          <ac:spMkLst>
            <pc:docMk/>
            <pc:sldMk cId="51217781" sldId="261"/>
            <ac:spMk id="4" creationId="{ACF7F771-D53F-4347-926C-4B9EF192F390}"/>
          </ac:spMkLst>
        </pc:spChg>
        <pc:spChg chg="mod">
          <ac:chgData name="Josh Nisley" userId="86cf0808-8d1b-48f6-a118-f1659baab6d3" providerId="ADAL" clId="{83DBC14C-E0E4-4609-98F4-9B186062716A}" dt="2021-10-18T18:17:32.145" v="264" actId="14100"/>
          <ac:spMkLst>
            <pc:docMk/>
            <pc:sldMk cId="51217781" sldId="261"/>
            <ac:spMk id="5" creationId="{2FDC1027-6309-4165-B952-28BBCE11F24E}"/>
          </ac:spMkLst>
        </pc:spChg>
      </pc:sldChg>
      <pc:sldChg chg="modSp add mod">
        <pc:chgData name="Josh Nisley" userId="86cf0808-8d1b-48f6-a118-f1659baab6d3" providerId="ADAL" clId="{83DBC14C-E0E4-4609-98F4-9B186062716A}" dt="2021-10-18T18:18:57.540" v="321" actId="20577"/>
        <pc:sldMkLst>
          <pc:docMk/>
          <pc:sldMk cId="313609641" sldId="262"/>
        </pc:sldMkLst>
        <pc:spChg chg="mod">
          <ac:chgData name="Josh Nisley" userId="86cf0808-8d1b-48f6-a118-f1659baab6d3" providerId="ADAL" clId="{83DBC14C-E0E4-4609-98F4-9B186062716A}" dt="2021-10-18T18:18:57.540" v="321" actId="20577"/>
          <ac:spMkLst>
            <pc:docMk/>
            <pc:sldMk cId="313609641" sldId="262"/>
            <ac:spMk id="4" creationId="{ACF7F771-D53F-4347-926C-4B9EF192F390}"/>
          </ac:spMkLst>
        </pc:spChg>
        <pc:spChg chg="mod">
          <ac:chgData name="Josh Nisley" userId="86cf0808-8d1b-48f6-a118-f1659baab6d3" providerId="ADAL" clId="{83DBC14C-E0E4-4609-98F4-9B186062716A}" dt="2021-10-18T18:18:31.471" v="278" actId="20577"/>
          <ac:spMkLst>
            <pc:docMk/>
            <pc:sldMk cId="313609641" sldId="262"/>
            <ac:spMk id="5" creationId="{2FDC1027-6309-4165-B952-28BBCE11F24E}"/>
          </ac:spMkLst>
        </pc:spChg>
      </pc:sldChg>
      <pc:sldChg chg="addSp delSp modSp new mod ord setBg modClrScheme modAnim chgLayout">
        <pc:chgData name="Josh Nisley" userId="86cf0808-8d1b-48f6-a118-f1659baab6d3" providerId="ADAL" clId="{83DBC14C-E0E4-4609-98F4-9B186062716A}" dt="2021-10-19T13:24:30.780" v="1018"/>
        <pc:sldMkLst>
          <pc:docMk/>
          <pc:sldMk cId="1021264701" sldId="263"/>
        </pc:sldMkLst>
        <pc:spChg chg="del mod ord">
          <ac:chgData name="Josh Nisley" userId="86cf0808-8d1b-48f6-a118-f1659baab6d3" providerId="ADAL" clId="{83DBC14C-E0E4-4609-98F4-9B186062716A}" dt="2021-10-18T19:00:47.122" v="332" actId="700"/>
          <ac:spMkLst>
            <pc:docMk/>
            <pc:sldMk cId="1021264701" sldId="263"/>
            <ac:spMk id="2" creationId="{48584A09-464D-4CA8-BD7E-CC5A5DC7B7CA}"/>
          </ac:spMkLst>
        </pc:spChg>
        <pc:spChg chg="del mod ord">
          <ac:chgData name="Josh Nisley" userId="86cf0808-8d1b-48f6-a118-f1659baab6d3" providerId="ADAL" clId="{83DBC14C-E0E4-4609-98F4-9B186062716A}" dt="2021-10-18T19:00:47.122" v="332" actId="700"/>
          <ac:spMkLst>
            <pc:docMk/>
            <pc:sldMk cId="1021264701" sldId="263"/>
            <ac:spMk id="3" creationId="{66E4E2D6-AB6E-47AC-BF58-5E6F61D36263}"/>
          </ac:spMkLst>
        </pc:spChg>
        <pc:spChg chg="del">
          <ac:chgData name="Josh Nisley" userId="86cf0808-8d1b-48f6-a118-f1659baab6d3" providerId="ADAL" clId="{83DBC14C-E0E4-4609-98F4-9B186062716A}" dt="2021-10-18T19:00:47.122" v="332" actId="700"/>
          <ac:spMkLst>
            <pc:docMk/>
            <pc:sldMk cId="1021264701" sldId="263"/>
            <ac:spMk id="4" creationId="{3D19D056-216F-4DE8-B8D3-83149D4E8F54}"/>
          </ac:spMkLst>
        </pc:spChg>
        <pc:spChg chg="add mod ord">
          <ac:chgData name="Josh Nisley" userId="86cf0808-8d1b-48f6-a118-f1659baab6d3" providerId="ADAL" clId="{83DBC14C-E0E4-4609-98F4-9B186062716A}" dt="2021-10-18T19:06:24.590" v="497" actId="403"/>
          <ac:spMkLst>
            <pc:docMk/>
            <pc:sldMk cId="1021264701" sldId="263"/>
            <ac:spMk id="5" creationId="{F1681FC9-5FBD-4933-981F-7AA083170DAC}"/>
          </ac:spMkLst>
        </pc:spChg>
        <pc:spChg chg="add mod ord">
          <ac:chgData name="Josh Nisley" userId="86cf0808-8d1b-48f6-a118-f1659baab6d3" providerId="ADAL" clId="{83DBC14C-E0E4-4609-98F4-9B186062716A}" dt="2021-10-18T19:06:31.229" v="498" actId="404"/>
          <ac:spMkLst>
            <pc:docMk/>
            <pc:sldMk cId="1021264701" sldId="263"/>
            <ac:spMk id="6" creationId="{2395B098-7EC2-4C1B-BF4B-14534E845ABB}"/>
          </ac:spMkLst>
        </pc:spChg>
        <pc:picChg chg="add del">
          <ac:chgData name="Josh Nisley" userId="86cf0808-8d1b-48f6-a118-f1659baab6d3" providerId="ADAL" clId="{83DBC14C-E0E4-4609-98F4-9B186062716A}" dt="2021-10-18T19:06:10.212" v="491" actId="26606"/>
          <ac:picMkLst>
            <pc:docMk/>
            <pc:sldMk cId="1021264701" sldId="263"/>
            <ac:picMk id="8" creationId="{2B850156-6D60-4D3F-85D8-5628F785D90E}"/>
          </ac:picMkLst>
        </pc:picChg>
        <pc:picChg chg="add">
          <ac:chgData name="Josh Nisley" userId="86cf0808-8d1b-48f6-a118-f1659baab6d3" providerId="ADAL" clId="{83DBC14C-E0E4-4609-98F4-9B186062716A}" dt="2021-10-18T19:06:10.227" v="492" actId="26606"/>
          <ac:picMkLst>
            <pc:docMk/>
            <pc:sldMk cId="1021264701" sldId="263"/>
            <ac:picMk id="14" creationId="{57649BB2-A2E0-4ABC-B91D-6EA73131C860}"/>
          </ac:picMkLst>
        </pc:picChg>
        <pc:cxnChg chg="add del">
          <ac:chgData name="Josh Nisley" userId="86cf0808-8d1b-48f6-a118-f1659baab6d3" providerId="ADAL" clId="{83DBC14C-E0E4-4609-98F4-9B186062716A}" dt="2021-10-18T19:06:10.212" v="491" actId="26606"/>
          <ac:cxnSpMkLst>
            <pc:docMk/>
            <pc:sldMk cId="1021264701" sldId="263"/>
            <ac:cxnSpMk id="12" creationId="{A7F400EE-A8A5-48AF-B4D6-291B52C6F0B0}"/>
          </ac:cxnSpMkLst>
        </pc:cxnChg>
        <pc:cxnChg chg="add">
          <ac:chgData name="Josh Nisley" userId="86cf0808-8d1b-48f6-a118-f1659baab6d3" providerId="ADAL" clId="{83DBC14C-E0E4-4609-98F4-9B186062716A}" dt="2021-10-18T19:06:10.227" v="492" actId="26606"/>
          <ac:cxnSpMkLst>
            <pc:docMk/>
            <pc:sldMk cId="1021264701" sldId="263"/>
            <ac:cxnSpMk id="15" creationId="{A7F400EE-A8A5-48AF-B4D6-291B52C6F0B0}"/>
          </ac:cxnSpMkLst>
        </pc:cxnChg>
      </pc:sldChg>
      <pc:sldChg chg="addSp delSp modSp new mod setBg modClrScheme modAnim chgLayout">
        <pc:chgData name="Josh Nisley" userId="86cf0808-8d1b-48f6-a118-f1659baab6d3" providerId="ADAL" clId="{83DBC14C-E0E4-4609-98F4-9B186062716A}" dt="2021-10-19T13:24:56.663" v="1019"/>
        <pc:sldMkLst>
          <pc:docMk/>
          <pc:sldMk cId="137865697" sldId="264"/>
        </pc:sldMkLst>
        <pc:spChg chg="mod ord">
          <ac:chgData name="Josh Nisley" userId="86cf0808-8d1b-48f6-a118-f1659baab6d3" providerId="ADAL" clId="{83DBC14C-E0E4-4609-98F4-9B186062716A}" dt="2021-10-18T20:43:51.147" v="826" actId="26606"/>
          <ac:spMkLst>
            <pc:docMk/>
            <pc:sldMk cId="137865697" sldId="264"/>
            <ac:spMk id="2" creationId="{08F8E030-A77D-4C9C-A9B6-90072282C23F}"/>
          </ac:spMkLst>
        </pc:spChg>
        <pc:spChg chg="del">
          <ac:chgData name="Josh Nisley" userId="86cf0808-8d1b-48f6-a118-f1659baab6d3" providerId="ADAL" clId="{83DBC14C-E0E4-4609-98F4-9B186062716A}" dt="2021-10-18T19:06:48.509" v="500" actId="478"/>
          <ac:spMkLst>
            <pc:docMk/>
            <pc:sldMk cId="137865697" sldId="264"/>
            <ac:spMk id="3" creationId="{FCCACF75-01AE-4ED3-B54E-50920F40C895}"/>
          </ac:spMkLst>
        </pc:spChg>
        <pc:spChg chg="add mod ord">
          <ac:chgData name="Josh Nisley" userId="86cf0808-8d1b-48f6-a118-f1659baab6d3" providerId="ADAL" clId="{83DBC14C-E0E4-4609-98F4-9B186062716A}" dt="2021-10-18T20:43:51.147" v="826" actId="26606"/>
          <ac:spMkLst>
            <pc:docMk/>
            <pc:sldMk cId="137865697" sldId="264"/>
            <ac:spMk id="4" creationId="{35B6C1CA-F282-43F6-A7EE-D3C91FDF55D7}"/>
          </ac:spMkLst>
        </pc:spChg>
        <pc:spChg chg="add del mod ord">
          <ac:chgData name="Josh Nisley" userId="86cf0808-8d1b-48f6-a118-f1659baab6d3" providerId="ADAL" clId="{83DBC14C-E0E4-4609-98F4-9B186062716A}" dt="2021-10-18T20:42:34.941" v="823" actId="931"/>
          <ac:spMkLst>
            <pc:docMk/>
            <pc:sldMk cId="137865697" sldId="264"/>
            <ac:spMk id="5" creationId="{A124DACC-7ACC-4D43-B302-3C8A2CF9539C}"/>
          </ac:spMkLst>
        </pc:spChg>
        <pc:spChg chg="add del mod">
          <ac:chgData name="Josh Nisley" userId="86cf0808-8d1b-48f6-a118-f1659baab6d3" providerId="ADAL" clId="{83DBC14C-E0E4-4609-98F4-9B186062716A}" dt="2021-10-18T20:43:42.439" v="825"/>
          <ac:spMkLst>
            <pc:docMk/>
            <pc:sldMk cId="137865697" sldId="264"/>
            <ac:spMk id="11" creationId="{D901DBF0-CD7B-4BC9-AC1B-C7A3FB1629D4}"/>
          </ac:spMkLst>
        </pc:spChg>
        <pc:spChg chg="add del mod">
          <ac:chgData name="Josh Nisley" userId="86cf0808-8d1b-48f6-a118-f1659baab6d3" providerId="ADAL" clId="{83DBC14C-E0E4-4609-98F4-9B186062716A}" dt="2021-10-18T20:44:16.413" v="828"/>
          <ac:spMkLst>
            <pc:docMk/>
            <pc:sldMk cId="137865697" sldId="264"/>
            <ac:spMk id="12" creationId="{C73DC0C6-7E31-4B19-A48E-C4EF2DA3ACFE}"/>
          </ac:spMkLst>
        </pc:spChg>
        <pc:spChg chg="add">
          <ac:chgData name="Josh Nisley" userId="86cf0808-8d1b-48f6-a118-f1659baab6d3" providerId="ADAL" clId="{83DBC14C-E0E4-4609-98F4-9B186062716A}" dt="2021-10-18T20:43:51.147" v="826" actId="26606"/>
          <ac:spMkLst>
            <pc:docMk/>
            <pc:sldMk cId="137865697" sldId="264"/>
            <ac:spMk id="71" creationId="{5E39A796-BE83-48B1-B33F-35C4A32AAB57}"/>
          </ac:spMkLst>
        </pc:spChg>
        <pc:spChg chg="add">
          <ac:chgData name="Josh Nisley" userId="86cf0808-8d1b-48f6-a118-f1659baab6d3" providerId="ADAL" clId="{83DBC14C-E0E4-4609-98F4-9B186062716A}" dt="2021-10-18T20:43:51.147" v="826" actId="26606"/>
          <ac:spMkLst>
            <pc:docMk/>
            <pc:sldMk cId="137865697" sldId="264"/>
            <ac:spMk id="73" creationId="{72F84B47-E267-4194-8194-831DB7B5547F}"/>
          </ac:spMkLst>
        </pc:spChg>
        <pc:picChg chg="add del mod">
          <ac:chgData name="Josh Nisley" userId="86cf0808-8d1b-48f6-a118-f1659baab6d3" providerId="ADAL" clId="{83DBC14C-E0E4-4609-98F4-9B186062716A}" dt="2021-10-18T20:42:42.808" v="824" actId="478"/>
          <ac:picMkLst>
            <pc:docMk/>
            <pc:sldMk cId="137865697" sldId="264"/>
            <ac:picMk id="7" creationId="{24D120B0-F769-40C5-BCC5-EECBA6476EE6}"/>
          </ac:picMkLst>
        </pc:picChg>
        <pc:picChg chg="add del mod">
          <ac:chgData name="Josh Nisley" userId="86cf0808-8d1b-48f6-a118-f1659baab6d3" providerId="ADAL" clId="{83DBC14C-E0E4-4609-98F4-9B186062716A}" dt="2021-10-18T20:42:42.808" v="824" actId="478"/>
          <ac:picMkLst>
            <pc:docMk/>
            <pc:sldMk cId="137865697" sldId="264"/>
            <ac:picMk id="9" creationId="{444A9B0A-8ED8-48F3-999C-6F3E90A4B05A}"/>
          </ac:picMkLst>
        </pc:picChg>
        <pc:picChg chg="add del mod">
          <ac:chgData name="Josh Nisley" userId="86cf0808-8d1b-48f6-a118-f1659baab6d3" providerId="ADAL" clId="{83DBC14C-E0E4-4609-98F4-9B186062716A}" dt="2021-10-18T20:44:11.166" v="827" actId="478"/>
          <ac:picMkLst>
            <pc:docMk/>
            <pc:sldMk cId="137865697" sldId="264"/>
            <ac:picMk id="1026" creationId="{82AF4BC6-4819-4302-9A91-0D62234252DF}"/>
          </ac:picMkLst>
        </pc:picChg>
        <pc:picChg chg="add mod">
          <ac:chgData name="Josh Nisley" userId="86cf0808-8d1b-48f6-a118-f1659baab6d3" providerId="ADAL" clId="{83DBC14C-E0E4-4609-98F4-9B186062716A}" dt="2021-10-18T20:44:22.844" v="829" actId="1076"/>
          <ac:picMkLst>
            <pc:docMk/>
            <pc:sldMk cId="137865697" sldId="264"/>
            <ac:picMk id="1028" creationId="{CD94C414-2B9D-417F-B2C3-CB6D46399442}"/>
          </ac:picMkLst>
        </pc:picChg>
      </pc:sldChg>
      <pc:sldChg chg="addSp delSp modSp new del mod modClrScheme chgLayout">
        <pc:chgData name="Josh Nisley" userId="86cf0808-8d1b-48f6-a118-f1659baab6d3" providerId="ADAL" clId="{83DBC14C-E0E4-4609-98F4-9B186062716A}" dt="2021-10-18T20:53:06.262" v="948" actId="47"/>
        <pc:sldMkLst>
          <pc:docMk/>
          <pc:sldMk cId="146262464" sldId="265"/>
        </pc:sldMkLst>
        <pc:spChg chg="del mod ord">
          <ac:chgData name="Josh Nisley" userId="86cf0808-8d1b-48f6-a118-f1659baab6d3" providerId="ADAL" clId="{83DBC14C-E0E4-4609-98F4-9B186062716A}" dt="2021-10-18T20:46:13.795" v="831" actId="700"/>
          <ac:spMkLst>
            <pc:docMk/>
            <pc:sldMk cId="146262464" sldId="265"/>
            <ac:spMk id="2" creationId="{284023EF-A283-44C7-A6BA-0E0D3D753EC3}"/>
          </ac:spMkLst>
        </pc:spChg>
        <pc:spChg chg="del mod ord">
          <ac:chgData name="Josh Nisley" userId="86cf0808-8d1b-48f6-a118-f1659baab6d3" providerId="ADAL" clId="{83DBC14C-E0E4-4609-98F4-9B186062716A}" dt="2021-10-18T20:46:13.795" v="831" actId="700"/>
          <ac:spMkLst>
            <pc:docMk/>
            <pc:sldMk cId="146262464" sldId="265"/>
            <ac:spMk id="3" creationId="{D8F75737-991D-4582-8494-A98ECC0DD53A}"/>
          </ac:spMkLst>
        </pc:spChg>
        <pc:spChg chg="del">
          <ac:chgData name="Josh Nisley" userId="86cf0808-8d1b-48f6-a118-f1659baab6d3" providerId="ADAL" clId="{83DBC14C-E0E4-4609-98F4-9B186062716A}" dt="2021-10-18T20:46:13.795" v="831" actId="700"/>
          <ac:spMkLst>
            <pc:docMk/>
            <pc:sldMk cId="146262464" sldId="265"/>
            <ac:spMk id="4" creationId="{EE7E23A5-D9A6-403F-83C9-F03F3D65F00B}"/>
          </ac:spMkLst>
        </pc:spChg>
        <pc:spChg chg="add mod ord">
          <ac:chgData name="Josh Nisley" userId="86cf0808-8d1b-48f6-a118-f1659baab6d3" providerId="ADAL" clId="{83DBC14C-E0E4-4609-98F4-9B186062716A}" dt="2021-10-18T20:48:26.432" v="877" actId="313"/>
          <ac:spMkLst>
            <pc:docMk/>
            <pc:sldMk cId="146262464" sldId="265"/>
            <ac:spMk id="5" creationId="{4D018421-520E-4787-88DE-F42DC825CF36}"/>
          </ac:spMkLst>
        </pc:spChg>
        <pc:spChg chg="add del mod ord">
          <ac:chgData name="Josh Nisley" userId="86cf0808-8d1b-48f6-a118-f1659baab6d3" providerId="ADAL" clId="{83DBC14C-E0E4-4609-98F4-9B186062716A}" dt="2021-10-18T20:47:11.781" v="834" actId="478"/>
          <ac:spMkLst>
            <pc:docMk/>
            <pc:sldMk cId="146262464" sldId="265"/>
            <ac:spMk id="6" creationId="{A8FE87D5-1E12-46C4-B7B6-22353D3CA1A0}"/>
          </ac:spMkLst>
        </pc:spChg>
        <pc:graphicFrameChg chg="add mod modGraphic">
          <ac:chgData name="Josh Nisley" userId="86cf0808-8d1b-48f6-a118-f1659baab6d3" providerId="ADAL" clId="{83DBC14C-E0E4-4609-98F4-9B186062716A}" dt="2021-10-18T20:49:29.844" v="881"/>
          <ac:graphicFrameMkLst>
            <pc:docMk/>
            <pc:sldMk cId="146262464" sldId="265"/>
            <ac:graphicFrameMk id="7" creationId="{5E020C9E-53FC-477C-B42C-D4C35F3209AA}"/>
          </ac:graphicFrameMkLst>
        </pc:graphicFrameChg>
      </pc:sldChg>
      <pc:sldChg chg="modSp add mod">
        <pc:chgData name="Josh Nisley" userId="86cf0808-8d1b-48f6-a118-f1659baab6d3" providerId="ADAL" clId="{83DBC14C-E0E4-4609-98F4-9B186062716A}" dt="2021-10-18T20:52:52.969" v="943"/>
        <pc:sldMkLst>
          <pc:docMk/>
          <pc:sldMk cId="564930729" sldId="266"/>
        </pc:sldMkLst>
        <pc:spChg chg="mod">
          <ac:chgData name="Josh Nisley" userId="86cf0808-8d1b-48f6-a118-f1659baab6d3" providerId="ADAL" clId="{83DBC14C-E0E4-4609-98F4-9B186062716A}" dt="2021-10-18T20:52:52.969" v="943"/>
          <ac:spMkLst>
            <pc:docMk/>
            <pc:sldMk cId="564930729" sldId="266"/>
            <ac:spMk id="5" creationId="{4D018421-520E-4787-88DE-F42DC825CF36}"/>
          </ac:spMkLst>
        </pc:spChg>
        <pc:graphicFrameChg chg="mod">
          <ac:chgData name="Josh Nisley" userId="86cf0808-8d1b-48f6-a118-f1659baab6d3" providerId="ADAL" clId="{83DBC14C-E0E4-4609-98F4-9B186062716A}" dt="2021-10-18T20:52:34.281" v="941"/>
          <ac:graphicFrameMkLst>
            <pc:docMk/>
            <pc:sldMk cId="564930729" sldId="266"/>
            <ac:graphicFrameMk id="7" creationId="{5E020C9E-53FC-477C-B42C-D4C35F3209AA}"/>
          </ac:graphicFrameMkLst>
        </pc:graphicFrameChg>
      </pc:sldChg>
      <pc:sldChg chg="modSp add mod">
        <pc:chgData name="Josh Nisley" userId="86cf0808-8d1b-48f6-a118-f1659baab6d3" providerId="ADAL" clId="{83DBC14C-E0E4-4609-98F4-9B186062716A}" dt="2021-10-18T20:53:03.660" v="947" actId="404"/>
        <pc:sldMkLst>
          <pc:docMk/>
          <pc:sldMk cId="1027869362" sldId="267"/>
        </pc:sldMkLst>
        <pc:spChg chg="mod">
          <ac:chgData name="Josh Nisley" userId="86cf0808-8d1b-48f6-a118-f1659baab6d3" providerId="ADAL" clId="{83DBC14C-E0E4-4609-98F4-9B186062716A}" dt="2021-10-18T20:53:03.660" v="947" actId="404"/>
          <ac:spMkLst>
            <pc:docMk/>
            <pc:sldMk cId="1027869362" sldId="267"/>
            <ac:spMk id="5" creationId="{4D018421-520E-4787-88DE-F42DC825CF36}"/>
          </ac:spMkLst>
        </pc:spChg>
      </pc:sldChg>
      <pc:sldChg chg="modSp add mod">
        <pc:chgData name="Josh Nisley" userId="86cf0808-8d1b-48f6-a118-f1659baab6d3" providerId="ADAL" clId="{83DBC14C-E0E4-4609-98F4-9B186062716A}" dt="2021-10-18T20:54:00.610" v="1013" actId="20577"/>
        <pc:sldMkLst>
          <pc:docMk/>
          <pc:sldMk cId="322933073" sldId="268"/>
        </pc:sldMkLst>
        <pc:spChg chg="mod">
          <ac:chgData name="Josh Nisley" userId="86cf0808-8d1b-48f6-a118-f1659baab6d3" providerId="ADAL" clId="{83DBC14C-E0E4-4609-98F4-9B186062716A}" dt="2021-10-18T20:54:00.610" v="1013" actId="20577"/>
          <ac:spMkLst>
            <pc:docMk/>
            <pc:sldMk cId="322933073" sldId="268"/>
            <ac:spMk id="5" creationId="{4D018421-520E-4787-88DE-F42DC825CF36}"/>
          </ac:spMkLst>
        </pc:spChg>
      </pc:sldChg>
      <pc:sldChg chg="addSp delSp modSp new mod setBg modClrScheme chgLayout">
        <pc:chgData name="Josh Nisley" userId="86cf0808-8d1b-48f6-a118-f1659baab6d3" providerId="ADAL" clId="{83DBC14C-E0E4-4609-98F4-9B186062716A}" dt="2021-10-19T13:31:26.697" v="1304" actId="404"/>
        <pc:sldMkLst>
          <pc:docMk/>
          <pc:sldMk cId="1432646927" sldId="269"/>
        </pc:sldMkLst>
        <pc:spChg chg="mod ord">
          <ac:chgData name="Josh Nisley" userId="86cf0808-8d1b-48f6-a118-f1659baab6d3" providerId="ADAL" clId="{83DBC14C-E0E4-4609-98F4-9B186062716A}" dt="2021-10-19T13:29:58.340" v="1257" actId="26606"/>
          <ac:spMkLst>
            <pc:docMk/>
            <pc:sldMk cId="1432646927" sldId="269"/>
            <ac:spMk id="2" creationId="{EF748360-CCD0-4B2D-85FD-BEA0BB9DA6C6}"/>
          </ac:spMkLst>
        </pc:spChg>
        <pc:spChg chg="del mod ord">
          <ac:chgData name="Josh Nisley" userId="86cf0808-8d1b-48f6-a118-f1659baab6d3" providerId="ADAL" clId="{83DBC14C-E0E4-4609-98F4-9B186062716A}" dt="2021-10-19T13:26:56.036" v="1027" actId="700"/>
          <ac:spMkLst>
            <pc:docMk/>
            <pc:sldMk cId="1432646927" sldId="269"/>
            <ac:spMk id="3" creationId="{30F4678F-BCC7-4E15-96EB-03F47885DDF9}"/>
          </ac:spMkLst>
        </pc:spChg>
        <pc:spChg chg="del">
          <ac:chgData name="Josh Nisley" userId="86cf0808-8d1b-48f6-a118-f1659baab6d3" providerId="ADAL" clId="{83DBC14C-E0E4-4609-98F4-9B186062716A}" dt="2021-10-19T13:26:56.036" v="1027" actId="700"/>
          <ac:spMkLst>
            <pc:docMk/>
            <pc:sldMk cId="1432646927" sldId="269"/>
            <ac:spMk id="4" creationId="{D620530A-9BB6-41E8-A10C-F21E6E0B3B53}"/>
          </ac:spMkLst>
        </pc:spChg>
        <pc:spChg chg="add del mod ord">
          <ac:chgData name="Josh Nisley" userId="86cf0808-8d1b-48f6-a118-f1659baab6d3" providerId="ADAL" clId="{83DBC14C-E0E4-4609-98F4-9B186062716A}" dt="2021-10-19T13:29:05.973" v="1245" actId="26606"/>
          <ac:spMkLst>
            <pc:docMk/>
            <pc:sldMk cId="1432646927" sldId="269"/>
            <ac:spMk id="5" creationId="{A75900A7-1F3D-4320-8E95-A1282CCF8643}"/>
          </ac:spMkLst>
        </pc:spChg>
        <pc:spChg chg="add del">
          <ac:chgData name="Josh Nisley" userId="86cf0808-8d1b-48f6-a118-f1659baab6d3" providerId="ADAL" clId="{83DBC14C-E0E4-4609-98F4-9B186062716A}" dt="2021-10-19T13:29:05.839" v="1244" actId="26606"/>
          <ac:spMkLst>
            <pc:docMk/>
            <pc:sldMk cId="1432646927" sldId="269"/>
            <ac:spMk id="11" creationId="{3A5B4632-C963-4296-86F0-79AA9EA5AE98}"/>
          </ac:spMkLst>
        </pc:spChg>
        <pc:spChg chg="add del">
          <ac:chgData name="Josh Nisley" userId="86cf0808-8d1b-48f6-a118-f1659baab6d3" providerId="ADAL" clId="{83DBC14C-E0E4-4609-98F4-9B186062716A}" dt="2021-10-19T13:29:58.340" v="1257" actId="26606"/>
          <ac:spMkLst>
            <pc:docMk/>
            <pc:sldMk cId="1432646927" sldId="269"/>
            <ac:spMk id="13" creationId="{E2A46BAB-8C31-42B2-90E8-B26DD3E81D37}"/>
          </ac:spMkLst>
        </pc:spChg>
        <pc:spChg chg="add del">
          <ac:chgData name="Josh Nisley" userId="86cf0808-8d1b-48f6-a118-f1659baab6d3" providerId="ADAL" clId="{83DBC14C-E0E4-4609-98F4-9B186062716A}" dt="2021-10-19T13:29:58.340" v="1257" actId="26606"/>
          <ac:spMkLst>
            <pc:docMk/>
            <pc:sldMk cId="1432646927" sldId="269"/>
            <ac:spMk id="14" creationId="{1D63C574-BFD2-41A1-A567-B0C3CC7FDD4F}"/>
          </ac:spMkLst>
        </pc:spChg>
        <pc:spChg chg="add del">
          <ac:chgData name="Josh Nisley" userId="86cf0808-8d1b-48f6-a118-f1659baab6d3" providerId="ADAL" clId="{83DBC14C-E0E4-4609-98F4-9B186062716A}" dt="2021-10-19T13:29:58.288" v="1256" actId="26606"/>
          <ac:spMkLst>
            <pc:docMk/>
            <pc:sldMk cId="1432646927" sldId="269"/>
            <ac:spMk id="31" creationId="{56E9B3E6-E277-4D68-BA48-9CB43FFBD6E2}"/>
          </ac:spMkLst>
        </pc:spChg>
        <pc:spChg chg="add del">
          <ac:chgData name="Josh Nisley" userId="86cf0808-8d1b-48f6-a118-f1659baab6d3" providerId="ADAL" clId="{83DBC14C-E0E4-4609-98F4-9B186062716A}" dt="2021-10-19T13:29:58.288" v="1256" actId="26606"/>
          <ac:spMkLst>
            <pc:docMk/>
            <pc:sldMk cId="1432646927" sldId="269"/>
            <ac:spMk id="38" creationId="{D5B0017B-2ECA-49AF-B397-DC140825DF8D}"/>
          </ac:spMkLst>
        </pc:spChg>
        <pc:spChg chg="add">
          <ac:chgData name="Josh Nisley" userId="86cf0808-8d1b-48f6-a118-f1659baab6d3" providerId="ADAL" clId="{83DBC14C-E0E4-4609-98F4-9B186062716A}" dt="2021-10-19T13:29:58.340" v="1257" actId="26606"/>
          <ac:spMkLst>
            <pc:docMk/>
            <pc:sldMk cId="1432646927" sldId="269"/>
            <ac:spMk id="46" creationId="{345A976A-8DE3-4B67-B94B-2044FDD12899}"/>
          </ac:spMkLst>
        </pc:spChg>
        <pc:spChg chg="add">
          <ac:chgData name="Josh Nisley" userId="86cf0808-8d1b-48f6-a118-f1659baab6d3" providerId="ADAL" clId="{83DBC14C-E0E4-4609-98F4-9B186062716A}" dt="2021-10-19T13:29:58.340" v="1257" actId="26606"/>
          <ac:spMkLst>
            <pc:docMk/>
            <pc:sldMk cId="1432646927" sldId="269"/>
            <ac:spMk id="47" creationId="{6EAAA1B9-2DDB-49C9-A037-A523D2F13C15}"/>
          </ac:spMkLst>
        </pc:spChg>
        <pc:grpChg chg="add del">
          <ac:chgData name="Josh Nisley" userId="86cf0808-8d1b-48f6-a118-f1659baab6d3" providerId="ADAL" clId="{83DBC14C-E0E4-4609-98F4-9B186062716A}" dt="2021-10-19T13:29:58.340" v="1257" actId="26606"/>
          <ac:grpSpMkLst>
            <pc:docMk/>
            <pc:sldMk cId="1432646927" sldId="269"/>
            <ac:grpSpMk id="15" creationId="{B3F7A3C7-0737-4E57-B30E-8EEFE638B401}"/>
          </ac:grpSpMkLst>
        </pc:grpChg>
        <pc:grpChg chg="add del">
          <ac:chgData name="Josh Nisley" userId="86cf0808-8d1b-48f6-a118-f1659baab6d3" providerId="ADAL" clId="{83DBC14C-E0E4-4609-98F4-9B186062716A}" dt="2021-10-19T13:29:58.340" v="1257" actId="26606"/>
          <ac:grpSpMkLst>
            <pc:docMk/>
            <pc:sldMk cId="1432646927" sldId="269"/>
            <ac:grpSpMk id="19" creationId="{43F5E015-E085-4624-B431-B42414448684}"/>
          </ac:grpSpMkLst>
        </pc:grpChg>
        <pc:grpChg chg="add del">
          <ac:chgData name="Josh Nisley" userId="86cf0808-8d1b-48f6-a118-f1659baab6d3" providerId="ADAL" clId="{83DBC14C-E0E4-4609-98F4-9B186062716A}" dt="2021-10-19T13:29:58.288" v="1256" actId="26606"/>
          <ac:grpSpMkLst>
            <pc:docMk/>
            <pc:sldMk cId="1432646927" sldId="269"/>
            <ac:grpSpMk id="33" creationId="{AE1C45F0-260A-458C-96ED-C1F6D2151219}"/>
          </ac:grpSpMkLst>
        </pc:grpChg>
        <pc:grpChg chg="add">
          <ac:chgData name="Josh Nisley" userId="86cf0808-8d1b-48f6-a118-f1659baab6d3" providerId="ADAL" clId="{83DBC14C-E0E4-4609-98F4-9B186062716A}" dt="2021-10-19T13:29:58.340" v="1257" actId="26606"/>
          <ac:grpSpMkLst>
            <pc:docMk/>
            <pc:sldMk cId="1432646927" sldId="269"/>
            <ac:grpSpMk id="41" creationId="{08701F99-7E4C-4B92-A4B5-307CDFB7A4DE}"/>
          </ac:grpSpMkLst>
        </pc:grpChg>
        <pc:grpChg chg="add">
          <ac:chgData name="Josh Nisley" userId="86cf0808-8d1b-48f6-a118-f1659baab6d3" providerId="ADAL" clId="{83DBC14C-E0E4-4609-98F4-9B186062716A}" dt="2021-10-19T13:29:58.340" v="1257" actId="26606"/>
          <ac:grpSpMkLst>
            <pc:docMk/>
            <pc:sldMk cId="1432646927" sldId="269"/>
            <ac:grpSpMk id="48" creationId="{B441F8D5-EBCE-4FB9-91A9-3425971C1F99}"/>
          </ac:grpSpMkLst>
        </pc:grpChg>
        <pc:graphicFrameChg chg="add del">
          <ac:chgData name="Josh Nisley" userId="86cf0808-8d1b-48f6-a118-f1659baab6d3" providerId="ADAL" clId="{83DBC14C-E0E4-4609-98F4-9B186062716A}" dt="2021-10-19T13:29:05.839" v="1244" actId="26606"/>
          <ac:graphicFrameMkLst>
            <pc:docMk/>
            <pc:sldMk cId="1432646927" sldId="269"/>
            <ac:graphicFrameMk id="7" creationId="{4F91C86A-68BC-47AB-9C14-BB9753C2BFDB}"/>
          </ac:graphicFrameMkLst>
        </pc:graphicFrameChg>
        <pc:graphicFrameChg chg="add mod modGraphic">
          <ac:chgData name="Josh Nisley" userId="86cf0808-8d1b-48f6-a118-f1659baab6d3" providerId="ADAL" clId="{83DBC14C-E0E4-4609-98F4-9B186062716A}" dt="2021-10-19T13:31:26.697" v="1304" actId="404"/>
          <ac:graphicFrameMkLst>
            <pc:docMk/>
            <pc:sldMk cId="1432646927" sldId="269"/>
            <ac:graphicFrameMk id="18" creationId="{51D2A8FF-AB6D-4CE5-8602-CBC38890ED9E}"/>
          </ac:graphicFrameMkLst>
        </pc:graphicFrameChg>
        <pc:cxnChg chg="add del">
          <ac:chgData name="Josh Nisley" userId="86cf0808-8d1b-48f6-a118-f1659baab6d3" providerId="ADAL" clId="{83DBC14C-E0E4-4609-98F4-9B186062716A}" dt="2021-10-19T13:29:58.288" v="1256" actId="26606"/>
          <ac:cxnSpMkLst>
            <pc:docMk/>
            <pc:sldMk cId="1432646927" sldId="269"/>
            <ac:cxnSpMk id="40" creationId="{6CF1BAF6-AD41-4082-B212-8A1F9A2E8779}"/>
          </ac:cxnSpMkLst>
        </pc:cxnChg>
      </pc:sldChg>
      <pc:sldChg chg="addSp delSp modSp new mod setBg modAnim">
        <pc:chgData name="Josh Nisley" userId="86cf0808-8d1b-48f6-a118-f1659baab6d3" providerId="ADAL" clId="{83DBC14C-E0E4-4609-98F4-9B186062716A}" dt="2021-10-20T14:04:22.269" v="4329" actId="20577"/>
        <pc:sldMkLst>
          <pc:docMk/>
          <pc:sldMk cId="1172447937" sldId="270"/>
        </pc:sldMkLst>
        <pc:spChg chg="mod">
          <ac:chgData name="Josh Nisley" userId="86cf0808-8d1b-48f6-a118-f1659baab6d3" providerId="ADAL" clId="{83DBC14C-E0E4-4609-98F4-9B186062716A}" dt="2021-10-20T13:46:33.233" v="3221" actId="20577"/>
          <ac:spMkLst>
            <pc:docMk/>
            <pc:sldMk cId="1172447937" sldId="270"/>
            <ac:spMk id="2" creationId="{A5E3405E-02A3-4F1C-82EA-C94AC8F42AD0}"/>
          </ac:spMkLst>
        </pc:spChg>
        <pc:spChg chg="mod">
          <ac:chgData name="Josh Nisley" userId="86cf0808-8d1b-48f6-a118-f1659baab6d3" providerId="ADAL" clId="{83DBC14C-E0E4-4609-98F4-9B186062716A}" dt="2021-10-20T14:04:22.269" v="4329" actId="20577"/>
          <ac:spMkLst>
            <pc:docMk/>
            <pc:sldMk cId="1172447937" sldId="270"/>
            <ac:spMk id="3" creationId="{A6C40A2B-FD73-43A8-A75A-05A6ECC6AAEA}"/>
          </ac:spMkLst>
        </pc:spChg>
        <pc:spChg chg="del mod">
          <ac:chgData name="Josh Nisley" userId="86cf0808-8d1b-48f6-a118-f1659baab6d3" providerId="ADAL" clId="{83DBC14C-E0E4-4609-98F4-9B186062716A}" dt="2021-10-20T12:34:48.327" v="1354"/>
          <ac:spMkLst>
            <pc:docMk/>
            <pc:sldMk cId="1172447937" sldId="270"/>
            <ac:spMk id="4" creationId="{B1F6BE6E-76F0-49A7-866C-03A904BB48E9}"/>
          </ac:spMkLst>
        </pc:spChg>
        <pc:picChg chg="add mod">
          <ac:chgData name="Josh Nisley" userId="86cf0808-8d1b-48f6-a118-f1659baab6d3" providerId="ADAL" clId="{83DBC14C-E0E4-4609-98F4-9B186062716A}" dt="2021-10-20T12:35:06.715" v="1355" actId="26606"/>
          <ac:picMkLst>
            <pc:docMk/>
            <pc:sldMk cId="1172447937" sldId="270"/>
            <ac:picMk id="1026" creationId="{81692CBA-AB34-41F8-9225-14E692680369}"/>
          </ac:picMkLst>
        </pc:picChg>
        <pc:cxnChg chg="add">
          <ac:chgData name="Josh Nisley" userId="86cf0808-8d1b-48f6-a118-f1659baab6d3" providerId="ADAL" clId="{83DBC14C-E0E4-4609-98F4-9B186062716A}" dt="2021-10-20T12:35:06.715" v="1355" actId="26606"/>
          <ac:cxnSpMkLst>
            <pc:docMk/>
            <pc:sldMk cId="1172447937" sldId="270"/>
            <ac:cxnSpMk id="71" creationId="{A7F400EE-A8A5-48AF-B4D6-291B52C6F0B0}"/>
          </ac:cxnSpMkLst>
        </pc:cxnChg>
      </pc:sldChg>
      <pc:sldChg chg="addSp delSp modSp new mod setBg modAnim setClrOvrMap">
        <pc:chgData name="Josh Nisley" userId="86cf0808-8d1b-48f6-a118-f1659baab6d3" providerId="ADAL" clId="{83DBC14C-E0E4-4609-98F4-9B186062716A}" dt="2021-10-20T14:03:24.569" v="4315"/>
        <pc:sldMkLst>
          <pc:docMk/>
          <pc:sldMk cId="97342685" sldId="271"/>
        </pc:sldMkLst>
        <pc:spChg chg="mod">
          <ac:chgData name="Josh Nisley" userId="86cf0808-8d1b-48f6-a118-f1659baab6d3" providerId="ADAL" clId="{83DBC14C-E0E4-4609-98F4-9B186062716A}" dt="2021-10-20T13:47:13.808" v="3264" actId="20577"/>
          <ac:spMkLst>
            <pc:docMk/>
            <pc:sldMk cId="97342685" sldId="271"/>
            <ac:spMk id="2" creationId="{C366E3A7-5DC3-43CC-97EA-2BF4217654CA}"/>
          </ac:spMkLst>
        </pc:spChg>
        <pc:spChg chg="mod ord">
          <ac:chgData name="Josh Nisley" userId="86cf0808-8d1b-48f6-a118-f1659baab6d3" providerId="ADAL" clId="{83DBC14C-E0E4-4609-98F4-9B186062716A}" dt="2021-10-20T12:52:09.591" v="1568" actId="14100"/>
          <ac:spMkLst>
            <pc:docMk/>
            <pc:sldMk cId="97342685" sldId="271"/>
            <ac:spMk id="3" creationId="{F65C6594-CB87-4317-9263-891298B3A296}"/>
          </ac:spMkLst>
        </pc:spChg>
        <pc:spChg chg="del mod">
          <ac:chgData name="Josh Nisley" userId="86cf0808-8d1b-48f6-a118-f1659baab6d3" providerId="ADAL" clId="{83DBC14C-E0E4-4609-98F4-9B186062716A}" dt="2021-10-20T12:45:01.085" v="1500"/>
          <ac:spMkLst>
            <pc:docMk/>
            <pc:sldMk cId="97342685" sldId="271"/>
            <ac:spMk id="4" creationId="{8F6BC0A4-0652-4CEB-B16D-61ACCAB63328}"/>
          </ac:spMkLst>
        </pc:spChg>
        <pc:spChg chg="add del">
          <ac:chgData name="Josh Nisley" userId="86cf0808-8d1b-48f6-a118-f1659baab6d3" providerId="ADAL" clId="{83DBC14C-E0E4-4609-98F4-9B186062716A}" dt="2021-10-20T12:45:30.961" v="1506" actId="26606"/>
          <ac:spMkLst>
            <pc:docMk/>
            <pc:sldMk cId="97342685" sldId="271"/>
            <ac:spMk id="73" creationId="{21540236-BFD5-4A9D-8840-4703E7F76825}"/>
          </ac:spMkLst>
        </pc:spChg>
        <pc:spChg chg="add del">
          <ac:chgData name="Josh Nisley" userId="86cf0808-8d1b-48f6-a118-f1659baab6d3" providerId="ADAL" clId="{83DBC14C-E0E4-4609-98F4-9B186062716A}" dt="2021-10-20T12:48:11.742" v="1531" actId="26606"/>
          <ac:spMkLst>
            <pc:docMk/>
            <pc:sldMk cId="97342685" sldId="271"/>
            <ac:spMk id="81" creationId="{3FCFB1DE-0B7E-48CC-BA90-B2AB0889F9D6}"/>
          </ac:spMkLst>
        </pc:spChg>
        <pc:spChg chg="add del">
          <ac:chgData name="Josh Nisley" userId="86cf0808-8d1b-48f6-a118-f1659baab6d3" providerId="ADAL" clId="{83DBC14C-E0E4-4609-98F4-9B186062716A}" dt="2021-10-20T12:48:16.791" v="1533" actId="26606"/>
          <ac:spMkLst>
            <pc:docMk/>
            <pc:sldMk cId="97342685" sldId="271"/>
            <ac:spMk id="83" creationId="{55D4142C-5077-457F-A6AD-3FECFDB39685}"/>
          </ac:spMkLst>
        </pc:spChg>
        <pc:spChg chg="add del">
          <ac:chgData name="Josh Nisley" userId="86cf0808-8d1b-48f6-a118-f1659baab6d3" providerId="ADAL" clId="{83DBC14C-E0E4-4609-98F4-9B186062716A}" dt="2021-10-20T12:48:16.791" v="1533" actId="26606"/>
          <ac:spMkLst>
            <pc:docMk/>
            <pc:sldMk cId="97342685" sldId="271"/>
            <ac:spMk id="85" creationId="{7A5F0580-5EE9-419F-96EE-B6529EF6E7D0}"/>
          </ac:spMkLst>
        </pc:spChg>
        <pc:spChg chg="add del">
          <ac:chgData name="Josh Nisley" userId="86cf0808-8d1b-48f6-a118-f1659baab6d3" providerId="ADAL" clId="{83DBC14C-E0E4-4609-98F4-9B186062716A}" dt="2021-10-20T12:50:01.964" v="1556" actId="26606"/>
          <ac:spMkLst>
            <pc:docMk/>
            <pc:sldMk cId="97342685" sldId="271"/>
            <ac:spMk id="97" creationId="{21540236-BFD5-4A9D-8840-4703E7F76825}"/>
          </ac:spMkLst>
        </pc:spChg>
        <pc:spChg chg="add del">
          <ac:chgData name="Josh Nisley" userId="86cf0808-8d1b-48f6-a118-f1659baab6d3" providerId="ADAL" clId="{83DBC14C-E0E4-4609-98F4-9B186062716A}" dt="2021-10-20T12:45:18.566" v="1504" actId="26606"/>
          <ac:spMkLst>
            <pc:docMk/>
            <pc:sldMk cId="97342685" sldId="271"/>
            <ac:spMk id="2052" creationId="{D009D6D5-DAC2-4A8B-A17A-E206B9012D09}"/>
          </ac:spMkLst>
        </pc:spChg>
        <pc:spChg chg="add del">
          <ac:chgData name="Josh Nisley" userId="86cf0808-8d1b-48f6-a118-f1659baab6d3" providerId="ADAL" clId="{83DBC14C-E0E4-4609-98F4-9B186062716A}" dt="2021-10-20T12:46:08.448" v="1514" actId="26606"/>
          <ac:spMkLst>
            <pc:docMk/>
            <pc:sldMk cId="97342685" sldId="271"/>
            <ac:spMk id="2053" creationId="{135FA909-3F24-448C-A8BC-7CF77F62F84F}"/>
          </ac:spMkLst>
        </pc:spChg>
        <pc:spChg chg="add del">
          <ac:chgData name="Josh Nisley" userId="86cf0808-8d1b-48f6-a118-f1659baab6d3" providerId="ADAL" clId="{83DBC14C-E0E4-4609-98F4-9B186062716A}" dt="2021-10-20T12:45:30.961" v="1506" actId="26606"/>
          <ac:spMkLst>
            <pc:docMk/>
            <pc:sldMk cId="97342685" sldId="271"/>
            <ac:spMk id="2054" creationId="{2C61293E-6EBE-43EF-A52C-9BEBFD7679D4}"/>
          </ac:spMkLst>
        </pc:spChg>
        <pc:spChg chg="add del">
          <ac:chgData name="Josh Nisley" userId="86cf0808-8d1b-48f6-a118-f1659baab6d3" providerId="ADAL" clId="{83DBC14C-E0E4-4609-98F4-9B186062716A}" dt="2021-10-20T12:45:47.911" v="1508" actId="26606"/>
          <ac:spMkLst>
            <pc:docMk/>
            <pc:sldMk cId="97342685" sldId="271"/>
            <ac:spMk id="2056" creationId="{2C61293E-6EBE-43EF-A52C-9BEBFD7679D4}"/>
          </ac:spMkLst>
        </pc:spChg>
        <pc:spChg chg="add del">
          <ac:chgData name="Josh Nisley" userId="86cf0808-8d1b-48f6-a118-f1659baab6d3" providerId="ADAL" clId="{83DBC14C-E0E4-4609-98F4-9B186062716A}" dt="2021-10-20T12:45:47.911" v="1508" actId="26606"/>
          <ac:spMkLst>
            <pc:docMk/>
            <pc:sldMk cId="97342685" sldId="271"/>
            <ac:spMk id="2057" creationId="{3FCFB1DE-0B7E-48CC-BA90-B2AB0889F9D6}"/>
          </ac:spMkLst>
        </pc:spChg>
        <pc:spChg chg="add del">
          <ac:chgData name="Josh Nisley" userId="86cf0808-8d1b-48f6-a118-f1659baab6d3" providerId="ADAL" clId="{83DBC14C-E0E4-4609-98F4-9B186062716A}" dt="2021-10-20T12:49:19.803" v="1550" actId="26606"/>
          <ac:spMkLst>
            <pc:docMk/>
            <pc:sldMk cId="97342685" sldId="271"/>
            <ac:spMk id="2058" creationId="{D009D6D5-DAC2-4A8B-A17A-E206B9012D09}"/>
          </ac:spMkLst>
        </pc:spChg>
        <pc:spChg chg="add del">
          <ac:chgData name="Josh Nisley" userId="86cf0808-8d1b-48f6-a118-f1659baab6d3" providerId="ADAL" clId="{83DBC14C-E0E4-4609-98F4-9B186062716A}" dt="2021-10-20T12:45:57.733" v="1510" actId="26606"/>
          <ac:spMkLst>
            <pc:docMk/>
            <pc:sldMk cId="97342685" sldId="271"/>
            <ac:spMk id="2059" creationId="{135FA909-3F24-448C-A8BC-7CF77F62F84F}"/>
          </ac:spMkLst>
        </pc:spChg>
        <pc:spChg chg="add del">
          <ac:chgData name="Josh Nisley" userId="86cf0808-8d1b-48f6-a118-f1659baab6d3" providerId="ADAL" clId="{83DBC14C-E0E4-4609-98F4-9B186062716A}" dt="2021-10-20T12:48:11.742" v="1531" actId="26606"/>
          <ac:spMkLst>
            <pc:docMk/>
            <pc:sldMk cId="97342685" sldId="271"/>
            <ac:spMk id="2061" creationId="{2C61293E-6EBE-43EF-A52C-9BEBFD7679D4}"/>
          </ac:spMkLst>
        </pc:spChg>
        <pc:spChg chg="add del">
          <ac:chgData name="Josh Nisley" userId="86cf0808-8d1b-48f6-a118-f1659baab6d3" providerId="ADAL" clId="{83DBC14C-E0E4-4609-98F4-9B186062716A}" dt="2021-10-20T12:49:02.479" v="1543" actId="26606"/>
          <ac:spMkLst>
            <pc:docMk/>
            <pc:sldMk cId="97342685" sldId="271"/>
            <ac:spMk id="2062" creationId="{D1D34770-47A8-402C-AF23-2B653F2D88C1}"/>
          </ac:spMkLst>
        </pc:spChg>
        <pc:spChg chg="add del">
          <ac:chgData name="Josh Nisley" userId="86cf0808-8d1b-48f6-a118-f1659baab6d3" providerId="ADAL" clId="{83DBC14C-E0E4-4609-98F4-9B186062716A}" dt="2021-10-20T12:48:16.791" v="1533" actId="26606"/>
          <ac:spMkLst>
            <pc:docMk/>
            <pc:sldMk cId="97342685" sldId="271"/>
            <ac:spMk id="2063" creationId="{9AA72BD9-2C5A-4EDC-931F-5AA08EACA0F3}"/>
          </ac:spMkLst>
        </pc:spChg>
        <pc:spChg chg="add del">
          <ac:chgData name="Josh Nisley" userId="86cf0808-8d1b-48f6-a118-f1659baab6d3" providerId="ADAL" clId="{83DBC14C-E0E4-4609-98F4-9B186062716A}" dt="2021-10-20T12:48:16.791" v="1533" actId="26606"/>
          <ac:spMkLst>
            <pc:docMk/>
            <pc:sldMk cId="97342685" sldId="271"/>
            <ac:spMk id="2064" creationId="{DD3981AC-7B61-4947-BCF3-F7AA7FA385B9}"/>
          </ac:spMkLst>
        </pc:spChg>
        <pc:spChg chg="add del">
          <ac:chgData name="Josh Nisley" userId="86cf0808-8d1b-48f6-a118-f1659baab6d3" providerId="ADAL" clId="{83DBC14C-E0E4-4609-98F4-9B186062716A}" dt="2021-10-20T12:49:05.674" v="1545" actId="26606"/>
          <ac:spMkLst>
            <pc:docMk/>
            <pc:sldMk cId="97342685" sldId="271"/>
            <ac:spMk id="2065" creationId="{D009D6D5-DAC2-4A8B-A17A-E206B9012D09}"/>
          </ac:spMkLst>
        </pc:spChg>
        <pc:spChg chg="add del">
          <ac:chgData name="Josh Nisley" userId="86cf0808-8d1b-48f6-a118-f1659baab6d3" providerId="ADAL" clId="{83DBC14C-E0E4-4609-98F4-9B186062716A}" dt="2021-10-20T12:48:29.422" v="1535" actId="26606"/>
          <ac:spMkLst>
            <pc:docMk/>
            <pc:sldMk cId="97342685" sldId="271"/>
            <ac:spMk id="2066" creationId="{98C94856-200D-405A-AB35-F9553D46E043}"/>
          </ac:spMkLst>
        </pc:spChg>
        <pc:spChg chg="add del">
          <ac:chgData name="Josh Nisley" userId="86cf0808-8d1b-48f6-a118-f1659baab6d3" providerId="ADAL" clId="{83DBC14C-E0E4-4609-98F4-9B186062716A}" dt="2021-10-20T12:48:32.953" v="1537" actId="26606"/>
          <ac:spMkLst>
            <pc:docMk/>
            <pc:sldMk cId="97342685" sldId="271"/>
            <ac:spMk id="2068" creationId="{79477870-C64A-4E35-8F2F-05B7114F3C74}"/>
          </ac:spMkLst>
        </pc:spChg>
        <pc:spChg chg="add del">
          <ac:chgData name="Josh Nisley" userId="86cf0808-8d1b-48f6-a118-f1659baab6d3" providerId="ADAL" clId="{83DBC14C-E0E4-4609-98F4-9B186062716A}" dt="2021-10-20T12:48:32.953" v="1537" actId="26606"/>
          <ac:spMkLst>
            <pc:docMk/>
            <pc:sldMk cId="97342685" sldId="271"/>
            <ac:spMk id="2069" creationId="{8AEA628B-C8FF-4D0B-B111-F101F580B15D}"/>
          </ac:spMkLst>
        </pc:spChg>
        <pc:spChg chg="add del">
          <ac:chgData name="Josh Nisley" userId="86cf0808-8d1b-48f6-a118-f1659baab6d3" providerId="ADAL" clId="{83DBC14C-E0E4-4609-98F4-9B186062716A}" dt="2021-10-20T12:48:32.953" v="1537" actId="26606"/>
          <ac:spMkLst>
            <pc:docMk/>
            <pc:sldMk cId="97342685" sldId="271"/>
            <ac:spMk id="2070" creationId="{42663BD0-064C-40FC-A331-F49FCA9536AA}"/>
          </ac:spMkLst>
        </pc:spChg>
        <pc:spChg chg="add del">
          <ac:chgData name="Josh Nisley" userId="86cf0808-8d1b-48f6-a118-f1659baab6d3" providerId="ADAL" clId="{83DBC14C-E0E4-4609-98F4-9B186062716A}" dt="2021-10-20T12:49:19.791" v="1549" actId="26606"/>
          <ac:spMkLst>
            <pc:docMk/>
            <pc:sldMk cId="97342685" sldId="271"/>
            <ac:spMk id="2071" creationId="{D009D6D5-DAC2-4A8B-A17A-E206B9012D09}"/>
          </ac:spMkLst>
        </pc:spChg>
        <pc:spChg chg="add del">
          <ac:chgData name="Josh Nisley" userId="86cf0808-8d1b-48f6-a118-f1659baab6d3" providerId="ADAL" clId="{83DBC14C-E0E4-4609-98F4-9B186062716A}" dt="2021-10-20T12:48:43.408" v="1539" actId="26606"/>
          <ac:spMkLst>
            <pc:docMk/>
            <pc:sldMk cId="97342685" sldId="271"/>
            <ac:spMk id="2072" creationId="{C413D172-8B6A-47F5-9813-DE455773F3FB}"/>
          </ac:spMkLst>
        </pc:spChg>
        <pc:spChg chg="add del">
          <ac:chgData name="Josh Nisley" userId="86cf0808-8d1b-48f6-a118-f1659baab6d3" providerId="ADAL" clId="{83DBC14C-E0E4-4609-98F4-9B186062716A}" dt="2021-10-20T12:50:27.043" v="1561" actId="26606"/>
          <ac:spMkLst>
            <pc:docMk/>
            <pc:sldMk cId="97342685" sldId="271"/>
            <ac:spMk id="2073" creationId="{2C61293E-6EBE-43EF-A52C-9BEBFD7679D4}"/>
          </ac:spMkLst>
        </pc:spChg>
        <pc:spChg chg="add del">
          <ac:chgData name="Josh Nisley" userId="86cf0808-8d1b-48f6-a118-f1659baab6d3" providerId="ADAL" clId="{83DBC14C-E0E4-4609-98F4-9B186062716A}" dt="2021-10-20T12:50:27.043" v="1561" actId="26606"/>
          <ac:spMkLst>
            <pc:docMk/>
            <pc:sldMk cId="97342685" sldId="271"/>
            <ac:spMk id="2074" creationId="{3FCFB1DE-0B7E-48CC-BA90-B2AB0889F9D6}"/>
          </ac:spMkLst>
        </pc:spChg>
        <pc:spChg chg="add del">
          <ac:chgData name="Josh Nisley" userId="86cf0808-8d1b-48f6-a118-f1659baab6d3" providerId="ADAL" clId="{83DBC14C-E0E4-4609-98F4-9B186062716A}" dt="2021-10-20T12:49:58.811" v="1554" actId="26606"/>
          <ac:spMkLst>
            <pc:docMk/>
            <pc:sldMk cId="97342685" sldId="271"/>
            <ac:spMk id="2076" creationId="{D1D34770-47A8-402C-AF23-2B653F2D88C1}"/>
          </ac:spMkLst>
        </pc:spChg>
        <pc:spChg chg="add del">
          <ac:chgData name="Josh Nisley" userId="86cf0808-8d1b-48f6-a118-f1659baab6d3" providerId="ADAL" clId="{83DBC14C-E0E4-4609-98F4-9B186062716A}" dt="2021-10-20T12:50:01.964" v="1556" actId="26606"/>
          <ac:spMkLst>
            <pc:docMk/>
            <pc:sldMk cId="97342685" sldId="271"/>
            <ac:spMk id="2078" creationId="{2C61293E-6EBE-43EF-A52C-9BEBFD7679D4}"/>
          </ac:spMkLst>
        </pc:spChg>
        <pc:grpChg chg="add del">
          <ac:chgData name="Josh Nisley" userId="86cf0808-8d1b-48f6-a118-f1659baab6d3" providerId="ADAL" clId="{83DBC14C-E0E4-4609-98F4-9B186062716A}" dt="2021-10-20T12:46:08.448" v="1514" actId="26606"/>
          <ac:grpSpMkLst>
            <pc:docMk/>
            <pc:sldMk cId="97342685" sldId="271"/>
            <ac:grpSpMk id="2055" creationId="{8B60959F-9B69-4520-A16E-EA6BECC747D6}"/>
          </ac:grpSpMkLst>
        </pc:grpChg>
        <pc:grpChg chg="add del">
          <ac:chgData name="Josh Nisley" userId="86cf0808-8d1b-48f6-a118-f1659baab6d3" providerId="ADAL" clId="{83DBC14C-E0E4-4609-98F4-9B186062716A}" dt="2021-10-20T12:45:57.733" v="1510" actId="26606"/>
          <ac:grpSpMkLst>
            <pc:docMk/>
            <pc:sldMk cId="97342685" sldId="271"/>
            <ac:grpSpMk id="2060" creationId="{8B60959F-9B69-4520-A16E-EA6BECC747D6}"/>
          </ac:grpSpMkLst>
        </pc:grpChg>
        <pc:picChg chg="add mod ord">
          <ac:chgData name="Josh Nisley" userId="86cf0808-8d1b-48f6-a118-f1659baab6d3" providerId="ADAL" clId="{83DBC14C-E0E4-4609-98F4-9B186062716A}" dt="2021-10-20T12:50:27.043" v="1561" actId="26606"/>
          <ac:picMkLst>
            <pc:docMk/>
            <pc:sldMk cId="97342685" sldId="271"/>
            <ac:picMk id="2050" creationId="{D82FC8BB-44BC-4E80-B48D-C9670C1C844E}"/>
          </ac:picMkLst>
        </pc:picChg>
        <pc:cxnChg chg="add del">
          <ac:chgData name="Josh Nisley" userId="86cf0808-8d1b-48f6-a118-f1659baab6d3" providerId="ADAL" clId="{83DBC14C-E0E4-4609-98F4-9B186062716A}" dt="2021-10-20T12:45:14.646" v="1502" actId="26606"/>
          <ac:cxnSpMkLst>
            <pc:docMk/>
            <pc:sldMk cId="97342685" sldId="271"/>
            <ac:cxnSpMk id="71" creationId="{A7F400EE-A8A5-48AF-B4D6-291B52C6F0B0}"/>
          </ac:cxnSpMkLst>
        </pc:cxnChg>
        <pc:cxnChg chg="add del">
          <ac:chgData name="Josh Nisley" userId="86cf0808-8d1b-48f6-a118-f1659baab6d3" providerId="ADAL" clId="{83DBC14C-E0E4-4609-98F4-9B186062716A}" dt="2021-10-20T12:46:54.796" v="1525" actId="26606"/>
          <ac:cxnSpMkLst>
            <pc:docMk/>
            <pc:sldMk cId="97342685" sldId="271"/>
            <ac:cxnSpMk id="79" creationId="{A7F400EE-A8A5-48AF-B4D6-291B52C6F0B0}"/>
          </ac:cxnSpMkLst>
        </pc:cxnChg>
        <pc:cxnChg chg="add del">
          <ac:chgData name="Josh Nisley" userId="86cf0808-8d1b-48f6-a118-f1659baab6d3" providerId="ADAL" clId="{83DBC14C-E0E4-4609-98F4-9B186062716A}" dt="2021-10-20T12:49:54.156" v="1552" actId="26606"/>
          <ac:cxnSpMkLst>
            <pc:docMk/>
            <pc:sldMk cId="97342685" sldId="271"/>
            <ac:cxnSpMk id="95" creationId="{A7F400EE-A8A5-48AF-B4D6-291B52C6F0B0}"/>
          </ac:cxnSpMkLst>
        </pc:cxnChg>
        <pc:cxnChg chg="add del">
          <ac:chgData name="Josh Nisley" userId="86cf0808-8d1b-48f6-a118-f1659baab6d3" providerId="ADAL" clId="{83DBC14C-E0E4-4609-98F4-9B186062716A}" dt="2021-10-20T12:49:07.065" v="1547" actId="26606"/>
          <ac:cxnSpMkLst>
            <pc:docMk/>
            <pc:sldMk cId="97342685" sldId="271"/>
            <ac:cxnSpMk id="2067" creationId="{A7F400EE-A8A5-48AF-B4D6-291B52C6F0B0}"/>
          </ac:cxnSpMkLst>
        </pc:cxnChg>
        <pc:cxnChg chg="add del">
          <ac:chgData name="Josh Nisley" userId="86cf0808-8d1b-48f6-a118-f1659baab6d3" providerId="ADAL" clId="{83DBC14C-E0E4-4609-98F4-9B186062716A}" dt="2021-10-20T12:50:27.043" v="1561" actId="26606"/>
          <ac:cxnSpMkLst>
            <pc:docMk/>
            <pc:sldMk cId="97342685" sldId="271"/>
            <ac:cxnSpMk id="2077" creationId="{A7F400EE-A8A5-48AF-B4D6-291B52C6F0B0}"/>
          </ac:cxnSpMkLst>
        </pc:cxnChg>
      </pc:sldChg>
      <pc:sldChg chg="new del">
        <pc:chgData name="Josh Nisley" userId="86cf0808-8d1b-48f6-a118-f1659baab6d3" providerId="ADAL" clId="{83DBC14C-E0E4-4609-98F4-9B186062716A}" dt="2021-10-20T13:18:41.785" v="2128" actId="47"/>
        <pc:sldMkLst>
          <pc:docMk/>
          <pc:sldMk cId="3966559079" sldId="272"/>
        </pc:sldMkLst>
      </pc:sldChg>
    </pc:docChg>
  </pc:docChgLst>
  <pc:docChgLst>
    <pc:chgData name="Josh Nisley" userId="86cf0808-8d1b-48f6-a118-f1659baab6d3" providerId="ADAL" clId="{03AD8F70-1726-4D08-AB06-C026B8DC0299}"/>
    <pc:docChg chg="undo custSel delSld modSld sldOrd">
      <pc:chgData name="Josh Nisley" userId="86cf0808-8d1b-48f6-a118-f1659baab6d3" providerId="ADAL" clId="{03AD8F70-1726-4D08-AB06-C026B8DC0299}" dt="2023-01-12T19:23:24.193" v="549" actId="1076"/>
      <pc:docMkLst>
        <pc:docMk/>
      </pc:docMkLst>
      <pc:sldChg chg="ord">
        <pc:chgData name="Josh Nisley" userId="86cf0808-8d1b-48f6-a118-f1659baab6d3" providerId="ADAL" clId="{03AD8F70-1726-4D08-AB06-C026B8DC0299}" dt="2023-01-12T14:52:53.031" v="2"/>
        <pc:sldMkLst>
          <pc:docMk/>
          <pc:sldMk cId="4232367116" sldId="256"/>
        </pc:sldMkLst>
      </pc:sldChg>
      <pc:sldChg chg="del">
        <pc:chgData name="Josh Nisley" userId="86cf0808-8d1b-48f6-a118-f1659baab6d3" providerId="ADAL" clId="{03AD8F70-1726-4D08-AB06-C026B8DC0299}" dt="2023-01-12T14:53:53.871" v="5" actId="47"/>
        <pc:sldMkLst>
          <pc:docMk/>
          <pc:sldMk cId="2043230259" sldId="259"/>
        </pc:sldMkLst>
      </pc:sldChg>
      <pc:sldChg chg="modSp mod modAnim">
        <pc:chgData name="Josh Nisley" userId="86cf0808-8d1b-48f6-a118-f1659baab6d3" providerId="ADAL" clId="{03AD8F70-1726-4D08-AB06-C026B8DC0299}" dt="2023-01-12T15:00:36.103" v="389" actId="403"/>
        <pc:sldMkLst>
          <pc:docMk/>
          <pc:sldMk cId="1021264701" sldId="263"/>
        </pc:sldMkLst>
        <pc:spChg chg="mod">
          <ac:chgData name="Josh Nisley" userId="86cf0808-8d1b-48f6-a118-f1659baab6d3" providerId="ADAL" clId="{03AD8F70-1726-4D08-AB06-C026B8DC0299}" dt="2023-01-12T15:00:36.103" v="389" actId="403"/>
          <ac:spMkLst>
            <pc:docMk/>
            <pc:sldMk cId="1021264701" sldId="263"/>
            <ac:spMk id="5" creationId="{F1681FC9-5FBD-4933-981F-7AA083170DAC}"/>
          </ac:spMkLst>
        </pc:spChg>
        <pc:spChg chg="mod">
          <ac:chgData name="Josh Nisley" userId="86cf0808-8d1b-48f6-a118-f1659baab6d3" providerId="ADAL" clId="{03AD8F70-1726-4D08-AB06-C026B8DC0299}" dt="2023-01-12T14:59:06.972" v="360" actId="27636"/>
          <ac:spMkLst>
            <pc:docMk/>
            <pc:sldMk cId="1021264701" sldId="263"/>
            <ac:spMk id="6" creationId="{2395B098-7EC2-4C1B-BF4B-14534E845ABB}"/>
          </ac:spMkLst>
        </pc:spChg>
      </pc:sldChg>
      <pc:sldChg chg="addSp modSp mod addAnim delAnim modAnim">
        <pc:chgData name="Josh Nisley" userId="86cf0808-8d1b-48f6-a118-f1659baab6d3" providerId="ADAL" clId="{03AD8F70-1726-4D08-AB06-C026B8DC0299}" dt="2023-01-12T19:23:24.193" v="549" actId="1076"/>
        <pc:sldMkLst>
          <pc:docMk/>
          <pc:sldMk cId="137865697" sldId="264"/>
        </pc:sldMkLst>
        <pc:spChg chg="mod">
          <ac:chgData name="Josh Nisley" userId="86cf0808-8d1b-48f6-a118-f1659baab6d3" providerId="ADAL" clId="{03AD8F70-1726-4D08-AB06-C026B8DC0299}" dt="2023-01-12T19:21:36.404" v="457" actId="14100"/>
          <ac:spMkLst>
            <pc:docMk/>
            <pc:sldMk cId="137865697" sldId="264"/>
            <ac:spMk id="4" creationId="{35B6C1CA-F282-43F6-A7EE-D3C91FDF55D7}"/>
          </ac:spMkLst>
        </pc:spChg>
        <pc:spChg chg="add mod">
          <ac:chgData name="Josh Nisley" userId="86cf0808-8d1b-48f6-a118-f1659baab6d3" providerId="ADAL" clId="{03AD8F70-1726-4D08-AB06-C026B8DC0299}" dt="2023-01-12T19:23:24.193" v="549" actId="1076"/>
          <ac:spMkLst>
            <pc:docMk/>
            <pc:sldMk cId="137865697" sldId="264"/>
            <ac:spMk id="5" creationId="{9DE0C740-6BBB-B2D7-CAE2-D469DE71E039}"/>
          </ac:spMkLst>
        </pc:spChg>
      </pc:sldChg>
      <pc:sldChg chg="del">
        <pc:chgData name="Josh Nisley" userId="86cf0808-8d1b-48f6-a118-f1659baab6d3" providerId="ADAL" clId="{03AD8F70-1726-4D08-AB06-C026B8DC0299}" dt="2023-01-12T14:52:40.508" v="0" actId="47"/>
        <pc:sldMkLst>
          <pc:docMk/>
          <pc:sldMk cId="1432646927" sldId="269"/>
        </pc:sldMkLst>
      </pc:sldChg>
      <pc:sldChg chg="del">
        <pc:chgData name="Josh Nisley" userId="86cf0808-8d1b-48f6-a118-f1659baab6d3" providerId="ADAL" clId="{03AD8F70-1726-4D08-AB06-C026B8DC0299}" dt="2023-01-12T14:53:04.879" v="3" actId="47"/>
        <pc:sldMkLst>
          <pc:docMk/>
          <pc:sldMk cId="1172447937" sldId="270"/>
        </pc:sldMkLst>
      </pc:sldChg>
      <pc:sldChg chg="del">
        <pc:chgData name="Josh Nisley" userId="86cf0808-8d1b-48f6-a118-f1659baab6d3" providerId="ADAL" clId="{03AD8F70-1726-4D08-AB06-C026B8DC0299}" dt="2023-01-12T14:53:07.906" v="4" actId="47"/>
        <pc:sldMkLst>
          <pc:docMk/>
          <pc:sldMk cId="97342685" sldId="271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F48A79-A306-49FD-AEE3-107B5F53B02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6ACCC0-B024-4A1B-9F8F-C627BC4C7CE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D996889-3944-4C42-B2B7-C66A6FFF36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4629F-6AB5-4652-82DC-94632851C78F}" type="datetimeFigureOut">
              <a:rPr lang="en-US" smtClean="0"/>
              <a:t>1/12/2023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6A0B66B-D04F-4124-A705-50586B3BEB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FE8D8BC-21A1-4737-A860-8E4032BEB7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E75D6-42C3-40D0-ABFE-2B54A792A2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31587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83B5A5-7BD4-4848-9936-021FE6598A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BF3C47E-9C2C-487A-A0A4-74D49D51D04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2BAB26A-0266-48B8-A21A-DEDA236BA3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4629F-6AB5-4652-82DC-94632851C78F}" type="datetimeFigureOut">
              <a:rPr lang="en-US" smtClean="0"/>
              <a:t>1/12/2023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686FB22-5F2E-4043-813F-C4EF39D7AB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F163F06-C38B-4A50-96F9-8B08DA509D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E75D6-42C3-40D0-ABFE-2B54A792A2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01458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43BE272-CDF5-4355-828F-F38D6CFC0F8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22F6F1F-0C44-4F92-90FC-B5A1C49E11C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2C7861-3644-4CBC-8C66-6B1949BC25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4629F-6AB5-4652-82DC-94632851C78F}" type="datetimeFigureOut">
              <a:rPr lang="en-US" smtClean="0"/>
              <a:t>1/12/2023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D7DFBB-9253-4C21-A3F8-DD19BE67A6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BA5C02-A7B4-483B-9F40-AD693EF408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E75D6-42C3-40D0-ABFE-2B54A792A2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10027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2931D1-4B49-4D8A-A3A7-8E797B7DB1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866646-A2A9-4BF8-AABE-E104A56ABDE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384458D-986D-463C-B6BA-625A9BCC05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4629F-6AB5-4652-82DC-94632851C78F}" type="datetimeFigureOut">
              <a:rPr lang="en-US" smtClean="0"/>
              <a:t>1/12/2023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B3BB5E9-481B-43B6-ABBF-7E435EFAEB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35AB93-49C5-4780-BE39-A4005A4640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E75D6-42C3-40D0-ABFE-2B54A792A2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96963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78A15B-79F7-4FA4-A2B5-A3766EE3D8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DF18FB9-DCCB-455B-9DC4-3EF7462D92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54DF254-8DFD-4441-887F-5D0CD779BB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4629F-6AB5-4652-82DC-94632851C78F}" type="datetimeFigureOut">
              <a:rPr lang="en-US" smtClean="0"/>
              <a:t>1/12/2023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3A6CE2-2FB4-4B90-936B-A0E4B34C53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257BEB0-6A57-4549-8279-171050B3FA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E75D6-42C3-40D0-ABFE-2B54A792A2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39597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2A0950-B738-4453-8A45-C8AFCBFFD3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86D78A-7646-4116-84ED-5C64520199A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FFA5973-FC03-4AD6-BBF6-56D67454862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5E6ABAA-CD69-4B3A-87B2-B7D26FFEFA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4629F-6AB5-4652-82DC-94632851C78F}" type="datetimeFigureOut">
              <a:rPr lang="en-US" smtClean="0"/>
              <a:t>1/12/2023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AABBD5-D214-4C71-9015-300BAE11C3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8D09FE7-277A-4874-8790-BC1F78A293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E75D6-42C3-40D0-ABFE-2B54A792A2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18823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9FB410-AA1E-47F7-AE12-480BD57446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1589DBA-72B9-4384-B37E-2387D484C4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128CBAA-1C72-41BE-BF7B-E06056C1DA0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37DA879-92D5-49A5-9487-8D1E2A47A4F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2B6784D-C9B4-40F6-AAFD-0C3752E0918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07B9766-6714-4A0D-A84B-A0CE42054C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4629F-6AB5-4652-82DC-94632851C78F}" type="datetimeFigureOut">
              <a:rPr lang="en-US" smtClean="0"/>
              <a:t>1/12/2023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F7EDC50-813D-47BF-8085-F8C09B44C3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8603A7F-771F-48EE-8655-401443BABE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E75D6-42C3-40D0-ABFE-2B54A792A2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93663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1F61B7-6D1A-4BBB-931B-C99CE2686F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063AC48-47C3-4AD0-A95D-A86B37777A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4629F-6AB5-4652-82DC-94632851C78F}" type="datetimeFigureOut">
              <a:rPr lang="en-US" smtClean="0"/>
              <a:t>1/12/2023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2355DAA-7AEE-4D64-83B2-EA52067E38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41BA0AD-915A-46BE-8D8E-7426BC582E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E75D6-42C3-40D0-ABFE-2B54A792A2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78489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5B78BF1-521D-4920-9204-D587986D7E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4629F-6AB5-4652-82DC-94632851C78F}" type="datetimeFigureOut">
              <a:rPr lang="en-US" smtClean="0"/>
              <a:t>1/12/2023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07B2B06-AB4F-409B-900A-AE142D2504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7659CF5-F2F3-4B12-AF98-27405D6867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E75D6-42C3-40D0-ABFE-2B54A792A2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74596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4789C5-EEB3-4323-8F48-DAAEE4600E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E08F25-0D8D-4114-AB88-EBC6029936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A60B474-148C-44F7-9DBC-2B762EE8C50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387A6D5-8FF0-47BE-B439-9D086DF6D7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4629F-6AB5-4652-82DC-94632851C78F}" type="datetimeFigureOut">
              <a:rPr lang="en-US" smtClean="0"/>
              <a:t>1/12/2023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DEE413F-134F-4233-8772-225FD6407F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5BB5DFA-DB54-44BD-9F83-5C61F1D2D8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E75D6-42C3-40D0-ABFE-2B54A792A2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18434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6599E0-8B67-45A4-89D3-B80A39D6C4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9DDFF09-BC51-46A5-B2B4-1DA749396B5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FF693EB-1A31-4C7B-AEF3-D62C228D06B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048FB85-952C-4A5B-A6FF-112AD426C3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4629F-6AB5-4652-82DC-94632851C78F}" type="datetimeFigureOut">
              <a:rPr lang="en-US" smtClean="0"/>
              <a:t>1/12/2023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1AA663F-98B2-4A4E-B18F-96017B99B6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819C743-9C5E-4FDF-8018-2757AC6B75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E75D6-42C3-40D0-ABFE-2B54A792A2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55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3696E9F-2B8C-4852-8154-9CDA7FDBE9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208E8D5-2758-4852-B044-4C1C3D259CF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B067443-AC6F-4712-A447-6173DF5A2CC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44629F-6AB5-4652-82DC-94632851C78F}" type="datetimeFigureOut">
              <a:rPr lang="en-US" smtClean="0"/>
              <a:t>1/12/2023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6F364D4-49DB-4D98-A141-A4A221B6715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520F8B-A7AE-42A8-A50D-8E6FF8FB346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9E75D6-42C3-40D0-ABFE-2B54A792A2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93060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F1681FC9-5FBD-4933-981F-7AA083170D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65430" y="629268"/>
            <a:ext cx="6586491" cy="1286160"/>
          </a:xfrm>
        </p:spPr>
        <p:txBody>
          <a:bodyPr anchor="b">
            <a:normAutofit/>
          </a:bodyPr>
          <a:lstStyle/>
          <a:p>
            <a:r>
              <a:rPr lang="en-US" dirty="0"/>
              <a:t>Poetic Language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395B098-7EC2-4C1B-BF4B-14534E845A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65431" y="2438400"/>
            <a:ext cx="6586489" cy="4073910"/>
          </a:xfrm>
        </p:spPr>
        <p:txBody>
          <a:bodyPr>
            <a:normAutofit/>
          </a:bodyPr>
          <a:lstStyle/>
          <a:p>
            <a:r>
              <a:rPr lang="en-US" sz="2400" dirty="0"/>
              <a:t>“Artful or poetic language is…parabolic, saying one thing in terms of another.” (345)</a:t>
            </a:r>
          </a:p>
          <a:p>
            <a:r>
              <a:rPr lang="en-US" sz="2400" dirty="0"/>
              <a:t>“The ultimate direction and goal of poetry, metaphor, and symbol—to express what is inexpressible, to fuse together what still remains separate.” (351)</a:t>
            </a:r>
          </a:p>
          <a:p>
            <a:pPr marL="0" indent="0">
              <a:buNone/>
            </a:pPr>
            <a:endParaRPr lang="en-US" sz="2000" dirty="0"/>
          </a:p>
          <a:p>
            <a:endParaRPr lang="en-US" sz="2000" dirty="0"/>
          </a:p>
          <a:p>
            <a:pPr marL="0" indent="0">
              <a:buNone/>
            </a:pPr>
            <a:endParaRPr lang="en-US" sz="1500" dirty="0"/>
          </a:p>
          <a:p>
            <a:pPr marL="0" indent="0">
              <a:buNone/>
            </a:pPr>
            <a:r>
              <a:rPr lang="en-US" sz="1500" dirty="0"/>
              <a:t>Siegel, Robert. “The Well at the World’s End: Poetry, Fantasy, and the Limits of the Expressible.” </a:t>
            </a:r>
            <a:r>
              <a:rPr lang="en-US" sz="1500" i="1" dirty="0"/>
              <a:t>The Christian Imagination</a:t>
            </a:r>
            <a:r>
              <a:rPr lang="en-US" sz="1500" dirty="0"/>
              <a:t>, edited by Leland Ryken, Shaw Books, 2002, pp. 343-356.</a:t>
            </a:r>
          </a:p>
        </p:txBody>
      </p:sp>
      <p:pic>
        <p:nvPicPr>
          <p:cNvPr id="14" name="Picture 7" descr="Close up of heart shaped pages of a book">
            <a:extLst>
              <a:ext uri="{FF2B5EF4-FFF2-40B4-BE49-F238E27FC236}">
                <a16:creationId xmlns:a16="http://schemas.microsoft.com/office/drawing/2014/main" id="{57649BB2-A2E0-4ABC-B91D-6EA73131C860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7788" r="27093" b="-1"/>
          <a:stretch/>
        </p:blipFill>
        <p:spPr>
          <a:xfrm>
            <a:off x="20" y="10"/>
            <a:ext cx="4635571" cy="6857990"/>
          </a:xfrm>
          <a:prstGeom prst="rect">
            <a:avLst/>
          </a:prstGeom>
          <a:effectLst/>
        </p:spPr>
      </p:pic>
      <p:cxnSp>
        <p:nvCxnSpPr>
          <p:cNvPr id="15" name="Straight Connector 11">
            <a:extLst>
              <a:ext uri="{FF2B5EF4-FFF2-40B4-BE49-F238E27FC236}">
                <a16:creationId xmlns:a16="http://schemas.microsoft.com/office/drawing/2014/main" id="{A7F400EE-A8A5-48AF-B4D6-291B52C6F0B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080934" y="2115117"/>
            <a:ext cx="6309360" cy="0"/>
          </a:xfrm>
          <a:prstGeom prst="line">
            <a:avLst/>
          </a:prstGeom>
          <a:ln w="19050">
            <a:solidFill>
              <a:srgbClr val="64B4C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212647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uiExpand="1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ACF7F771-D53F-4347-926C-4B9EF192F3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1895" y="96253"/>
            <a:ext cx="5285873" cy="1594435"/>
          </a:xfrm>
        </p:spPr>
        <p:txBody>
          <a:bodyPr>
            <a:noAutofit/>
          </a:bodyPr>
          <a:lstStyle/>
          <a:p>
            <a:r>
              <a:rPr lang="en-US" sz="2800" dirty="0"/>
              <a:t>Sonnet 146: Poor soul, the </a:t>
            </a:r>
            <a:r>
              <a:rPr lang="en-US" sz="2800" dirty="0" err="1"/>
              <a:t>centre</a:t>
            </a:r>
            <a:r>
              <a:rPr lang="en-US" sz="2800" dirty="0"/>
              <a:t> of my sinful earth</a:t>
            </a:r>
            <a:br>
              <a:rPr lang="en-US" sz="3200" dirty="0"/>
            </a:br>
            <a:r>
              <a:rPr lang="en-US" sz="1400" dirty="0"/>
              <a:t>by William Shakespeare</a:t>
            </a:r>
            <a:endParaRPr lang="en-US" sz="3200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2FDC1027-6309-4165-B952-28BBCE11F24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21895" y="1580147"/>
            <a:ext cx="5462337" cy="4912727"/>
          </a:xfrm>
        </p:spPr>
        <p:txBody>
          <a:bodyPr>
            <a:normAutofit fontScale="40000" lnSpcReduction="20000"/>
          </a:bodyPr>
          <a:lstStyle/>
          <a:p>
            <a:pPr marL="0" indent="0">
              <a:buNone/>
            </a:pPr>
            <a:r>
              <a:rPr lang="en-US" sz="4500" dirty="0"/>
              <a:t>Poor soul, the </a:t>
            </a:r>
            <a:r>
              <a:rPr lang="en-US" sz="4500" dirty="0" err="1"/>
              <a:t>centre</a:t>
            </a:r>
            <a:r>
              <a:rPr lang="en-US" sz="4500" dirty="0"/>
              <a:t> of my sinful earth,</a:t>
            </a:r>
          </a:p>
          <a:p>
            <a:pPr marL="0" indent="0">
              <a:buNone/>
            </a:pPr>
            <a:r>
              <a:rPr lang="en-US" sz="4500" dirty="0" err="1"/>
              <a:t>Fool’d</a:t>
            </a:r>
            <a:r>
              <a:rPr lang="en-US" sz="4500" dirty="0"/>
              <a:t> by these rebel powers that thee array,</a:t>
            </a:r>
          </a:p>
          <a:p>
            <a:pPr marL="0" indent="0">
              <a:buNone/>
            </a:pPr>
            <a:r>
              <a:rPr lang="en-US" sz="4500" dirty="0"/>
              <a:t>Why dost thou pine within and suffer dearth,</a:t>
            </a:r>
          </a:p>
          <a:p>
            <a:pPr marL="0" indent="0">
              <a:buNone/>
            </a:pPr>
            <a:r>
              <a:rPr lang="en-US" sz="4500" dirty="0"/>
              <a:t>Painting thy outward walls so costly gay?</a:t>
            </a:r>
          </a:p>
          <a:p>
            <a:pPr marL="0" indent="0">
              <a:buNone/>
            </a:pPr>
            <a:r>
              <a:rPr lang="en-US" sz="4500" dirty="0"/>
              <a:t>Why so large cost, having so short a lease,</a:t>
            </a:r>
          </a:p>
          <a:p>
            <a:pPr marL="0" indent="0">
              <a:buNone/>
            </a:pPr>
            <a:r>
              <a:rPr lang="en-US" sz="4500" dirty="0"/>
              <a:t>Dost thou upon thy fading mansion spend?</a:t>
            </a:r>
          </a:p>
          <a:p>
            <a:pPr marL="0" indent="0">
              <a:buNone/>
            </a:pPr>
            <a:r>
              <a:rPr lang="en-US" sz="4500" dirty="0"/>
              <a:t>Shall worms, inheritors of this excess,</a:t>
            </a:r>
          </a:p>
          <a:p>
            <a:pPr marL="0" indent="0">
              <a:buNone/>
            </a:pPr>
            <a:r>
              <a:rPr lang="en-US" sz="4500" dirty="0"/>
              <a:t>Eat up thy charge? Is this thy body's end?</a:t>
            </a:r>
          </a:p>
          <a:p>
            <a:pPr marL="0" indent="0">
              <a:buNone/>
            </a:pPr>
            <a:r>
              <a:rPr lang="en-US" sz="4500" dirty="0"/>
              <a:t>Then soul, live thou upon thy servant's loss</a:t>
            </a:r>
          </a:p>
          <a:p>
            <a:pPr marL="0" indent="0">
              <a:buNone/>
            </a:pPr>
            <a:r>
              <a:rPr lang="en-US" sz="4500" dirty="0"/>
              <a:t>And let that pine to aggravate thy store;</a:t>
            </a:r>
          </a:p>
          <a:p>
            <a:pPr marL="0" indent="0">
              <a:buNone/>
            </a:pPr>
            <a:r>
              <a:rPr lang="en-US" sz="4500" dirty="0"/>
              <a:t>Buy terms divine in selling hours of dross;</a:t>
            </a:r>
          </a:p>
          <a:p>
            <a:pPr marL="0" indent="0">
              <a:buNone/>
            </a:pPr>
            <a:r>
              <a:rPr lang="en-US" sz="4500" dirty="0"/>
              <a:t>Within be fed, without be rich no more.</a:t>
            </a:r>
          </a:p>
          <a:p>
            <a:pPr marL="0" indent="0">
              <a:buNone/>
            </a:pPr>
            <a:r>
              <a:rPr lang="en-US" sz="4500" dirty="0"/>
              <a:t>    So shalt thou feed on Death, that feeds on men,</a:t>
            </a:r>
          </a:p>
          <a:p>
            <a:pPr marL="0" indent="0">
              <a:buNone/>
            </a:pPr>
            <a:r>
              <a:rPr lang="en-US" sz="4500" dirty="0"/>
              <a:t>    And, Death once dead, there's no more dying then.</a:t>
            </a:r>
          </a:p>
          <a:p>
            <a:pPr marL="0" indent="0">
              <a:buNone/>
            </a:pPr>
            <a:endParaRPr lang="en-US" dirty="0"/>
          </a:p>
        </p:txBody>
      </p:sp>
      <p:graphicFrame>
        <p:nvGraphicFramePr>
          <p:cNvPr id="7" name="Table 7">
            <a:extLst>
              <a:ext uri="{FF2B5EF4-FFF2-40B4-BE49-F238E27FC236}">
                <a16:creationId xmlns:a16="http://schemas.microsoft.com/office/drawing/2014/main" id="{261288E2-8CD8-49F3-B8F0-06ECF557CC2D}"/>
              </a:ext>
            </a:extLst>
          </p:cNvPr>
          <p:cNvGraphicFramePr>
            <a:graphicFrameLocks noGrp="1"/>
          </p:cNvGraphicFramePr>
          <p:nvPr/>
        </p:nvGraphicFramePr>
        <p:xfrm>
          <a:off x="6184232" y="1"/>
          <a:ext cx="6007767" cy="685800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3009343">
                  <a:extLst>
                    <a:ext uri="{9D8B030D-6E8A-4147-A177-3AD203B41FA5}">
                      <a16:colId xmlns:a16="http://schemas.microsoft.com/office/drawing/2014/main" val="4234722843"/>
                    </a:ext>
                  </a:extLst>
                </a:gridCol>
                <a:gridCol w="2998424">
                  <a:extLst>
                    <a:ext uri="{9D8B030D-6E8A-4147-A177-3AD203B41FA5}">
                      <a16:colId xmlns:a16="http://schemas.microsoft.com/office/drawing/2014/main" val="2069659812"/>
                    </a:ext>
                  </a:extLst>
                </a:gridCol>
              </a:tblGrid>
              <a:tr h="430576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Tenor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Vehicle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39112603"/>
                  </a:ext>
                </a:extLst>
              </a:tr>
              <a:tr h="6427424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3660329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36096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F8E030-A77D-4C9C-A9B6-90072282C2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8929" y="629266"/>
            <a:ext cx="3505495" cy="1622321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Metaphor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5B6C1CA-F282-43F6-A7EE-D3C91FDF55D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48931" y="2438400"/>
            <a:ext cx="3505494" cy="3315629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en-US" sz="2000" dirty="0"/>
              <a:t>“to carry over”</a:t>
            </a:r>
          </a:p>
          <a:p>
            <a:r>
              <a:rPr lang="en-US" sz="2000" dirty="0"/>
              <a:t>“Figurative language that asserts a comparison between two things of unlike nature.” (118)</a:t>
            </a:r>
          </a:p>
          <a:p>
            <a:r>
              <a:rPr lang="en-US" sz="2000" dirty="0"/>
              <a:t>Two components</a:t>
            </a:r>
          </a:p>
          <a:p>
            <a:pPr lvl="1"/>
            <a:r>
              <a:rPr lang="en-US" sz="2000" dirty="0"/>
              <a:t>Tenor: object being described</a:t>
            </a:r>
          </a:p>
          <a:p>
            <a:pPr lvl="1"/>
            <a:r>
              <a:rPr lang="en-US" sz="2000" dirty="0"/>
              <a:t>Vehicle: object lending its traits</a:t>
            </a:r>
          </a:p>
          <a:p>
            <a:pPr marL="457200" lvl="1" indent="0" algn="r">
              <a:buNone/>
            </a:pPr>
            <a:endParaRPr lang="en-US" sz="2000" dirty="0"/>
          </a:p>
        </p:txBody>
      </p:sp>
      <p:sp>
        <p:nvSpPr>
          <p:cNvPr id="71" name="Rectangle 70">
            <a:extLst>
              <a:ext uri="{FF2B5EF4-FFF2-40B4-BE49-F238E27FC236}">
                <a16:creationId xmlns:a16="http://schemas.microsoft.com/office/drawing/2014/main" id="{5E39A796-BE83-48B1-B33F-35C4A32AAB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39056" y="0"/>
            <a:ext cx="7552944" cy="6858000"/>
          </a:xfrm>
          <a:prstGeom prst="rect">
            <a:avLst/>
          </a:prstGeom>
          <a:solidFill>
            <a:srgbClr val="C8CAC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Rounded Rectangle 9">
            <a:extLst>
              <a:ext uri="{FF2B5EF4-FFF2-40B4-BE49-F238E27FC236}">
                <a16:creationId xmlns:a16="http://schemas.microsoft.com/office/drawing/2014/main" id="{72F84B47-E267-4194-8194-831DB7B554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23688" y="557784"/>
            <a:ext cx="6584098" cy="5739187"/>
          </a:xfrm>
          <a:prstGeom prst="roundRect">
            <a:avLst>
              <a:gd name="adj" fmla="val 0"/>
            </a:avLst>
          </a:prstGeom>
          <a:solidFill>
            <a:srgbClr val="FFFFFF"/>
          </a:solidFill>
          <a:ln w="9525">
            <a:solidFill>
              <a:srgbClr val="C8CACA"/>
            </a:solidFill>
          </a:ln>
          <a:effectLst>
            <a:outerShdw blurRad="57150" dist="19050" dir="5400000" algn="t" rotWithShape="0">
              <a:prstClr val="black">
                <a:alpha val="6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8" name="Picture 4" descr="Galvanized Metal Bucket | Hobby Lobby | 1091370">
            <a:extLst>
              <a:ext uri="{FF2B5EF4-FFF2-40B4-BE49-F238E27FC236}">
                <a16:creationId xmlns:a16="http://schemas.microsoft.com/office/drawing/2014/main" id="{CD94C414-2B9D-417F-B2C3-CB6D46399442}"/>
              </a:ext>
            </a:extLst>
          </p:cNvPr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39859" y="1251708"/>
            <a:ext cx="4351338" cy="43513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9DE0C740-6BBB-B2D7-CAE2-D469DE71E039}"/>
              </a:ext>
            </a:extLst>
          </p:cNvPr>
          <p:cNvSpPr txBox="1"/>
          <p:nvPr/>
        </p:nvSpPr>
        <p:spPr>
          <a:xfrm>
            <a:off x="248115" y="6066138"/>
            <a:ext cx="3906309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200" dirty="0"/>
              <a:t>From </a:t>
            </a:r>
            <a:r>
              <a:rPr lang="en-US" sz="1200" i="1" dirty="0"/>
              <a:t>The Pocket Instructor: Literature</a:t>
            </a:r>
            <a:r>
              <a:rPr lang="en-US" sz="1200" dirty="0"/>
              <a:t>, edited by Diana Fuss and William A. Gleason, Princeton UP, 2016.</a:t>
            </a:r>
            <a:r>
              <a:rPr lang="en-US" sz="1200" i="1" dirty="0"/>
              <a:t> 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1378656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4D018421-520E-4787-88DE-F42DC825CF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Homer – “rosy-fingered dawn”</a:t>
            </a:r>
          </a:p>
        </p:txBody>
      </p:sp>
      <p:graphicFrame>
        <p:nvGraphicFramePr>
          <p:cNvPr id="7" name="Table 7">
            <a:extLst>
              <a:ext uri="{FF2B5EF4-FFF2-40B4-BE49-F238E27FC236}">
                <a16:creationId xmlns:a16="http://schemas.microsoft.com/office/drawing/2014/main" id="{5E020C9E-53FC-477C-B42C-D4C35F3209A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59311991"/>
              </p:ext>
            </p:extLst>
          </p:nvPr>
        </p:nvGraphicFramePr>
        <p:xfrm>
          <a:off x="838200" y="1973178"/>
          <a:ext cx="10515600" cy="445970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267357">
                  <a:extLst>
                    <a:ext uri="{9D8B030D-6E8A-4147-A177-3AD203B41FA5}">
                      <a16:colId xmlns:a16="http://schemas.microsoft.com/office/drawing/2014/main" val="4234722843"/>
                    </a:ext>
                  </a:extLst>
                </a:gridCol>
                <a:gridCol w="5248243">
                  <a:extLst>
                    <a:ext uri="{9D8B030D-6E8A-4147-A177-3AD203B41FA5}">
                      <a16:colId xmlns:a16="http://schemas.microsoft.com/office/drawing/2014/main" val="2069659812"/>
                    </a:ext>
                  </a:extLst>
                </a:gridCol>
              </a:tblGrid>
              <a:tr h="485192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Tenor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Vehicle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439112603"/>
                  </a:ext>
                </a:extLst>
              </a:tr>
              <a:tr h="3974513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93660329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649307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4D018421-520E-4787-88DE-F42DC825CF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Walt Whitman – “the beautiful uncut hair of graves”</a:t>
            </a:r>
          </a:p>
        </p:txBody>
      </p:sp>
      <p:graphicFrame>
        <p:nvGraphicFramePr>
          <p:cNvPr id="7" name="Table 7">
            <a:extLst>
              <a:ext uri="{FF2B5EF4-FFF2-40B4-BE49-F238E27FC236}">
                <a16:creationId xmlns:a16="http://schemas.microsoft.com/office/drawing/2014/main" id="{5E020C9E-53FC-477C-B42C-D4C35F3209AA}"/>
              </a:ext>
            </a:extLst>
          </p:cNvPr>
          <p:cNvGraphicFramePr>
            <a:graphicFrameLocks noGrp="1"/>
          </p:cNvGraphicFramePr>
          <p:nvPr/>
        </p:nvGraphicFramePr>
        <p:xfrm>
          <a:off x="838200" y="1973178"/>
          <a:ext cx="10515600" cy="445970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267357">
                  <a:extLst>
                    <a:ext uri="{9D8B030D-6E8A-4147-A177-3AD203B41FA5}">
                      <a16:colId xmlns:a16="http://schemas.microsoft.com/office/drawing/2014/main" val="4234722843"/>
                    </a:ext>
                  </a:extLst>
                </a:gridCol>
                <a:gridCol w="5248243">
                  <a:extLst>
                    <a:ext uri="{9D8B030D-6E8A-4147-A177-3AD203B41FA5}">
                      <a16:colId xmlns:a16="http://schemas.microsoft.com/office/drawing/2014/main" val="2069659812"/>
                    </a:ext>
                  </a:extLst>
                </a:gridCol>
              </a:tblGrid>
              <a:tr h="485192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Tenor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Vehicle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439112603"/>
                  </a:ext>
                </a:extLst>
              </a:tr>
              <a:tr h="3974513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93660329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278693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4D018421-520E-4787-88DE-F42DC825CF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Emily Dickinson – “Hope is the things with feathers.”</a:t>
            </a:r>
          </a:p>
        </p:txBody>
      </p:sp>
      <p:graphicFrame>
        <p:nvGraphicFramePr>
          <p:cNvPr id="7" name="Table 7">
            <a:extLst>
              <a:ext uri="{FF2B5EF4-FFF2-40B4-BE49-F238E27FC236}">
                <a16:creationId xmlns:a16="http://schemas.microsoft.com/office/drawing/2014/main" id="{5E020C9E-53FC-477C-B42C-D4C35F3209AA}"/>
              </a:ext>
            </a:extLst>
          </p:cNvPr>
          <p:cNvGraphicFramePr>
            <a:graphicFrameLocks noGrp="1"/>
          </p:cNvGraphicFramePr>
          <p:nvPr/>
        </p:nvGraphicFramePr>
        <p:xfrm>
          <a:off x="838200" y="1973178"/>
          <a:ext cx="10515600" cy="445970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267357">
                  <a:extLst>
                    <a:ext uri="{9D8B030D-6E8A-4147-A177-3AD203B41FA5}">
                      <a16:colId xmlns:a16="http://schemas.microsoft.com/office/drawing/2014/main" val="4234722843"/>
                    </a:ext>
                  </a:extLst>
                </a:gridCol>
                <a:gridCol w="5248243">
                  <a:extLst>
                    <a:ext uri="{9D8B030D-6E8A-4147-A177-3AD203B41FA5}">
                      <a16:colId xmlns:a16="http://schemas.microsoft.com/office/drawing/2014/main" val="2069659812"/>
                    </a:ext>
                  </a:extLst>
                </a:gridCol>
              </a:tblGrid>
              <a:tr h="485192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Tenor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Vehicle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439112603"/>
                  </a:ext>
                </a:extLst>
              </a:tr>
              <a:tr h="3974513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93660329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29330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ACF7F771-D53F-4347-926C-4B9EF192F3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6253"/>
            <a:ext cx="5169568" cy="1594435"/>
          </a:xfrm>
        </p:spPr>
        <p:txBody>
          <a:bodyPr>
            <a:noAutofit/>
          </a:bodyPr>
          <a:lstStyle/>
          <a:p>
            <a:r>
              <a:rPr lang="en-US" sz="2800" dirty="0"/>
              <a:t>Sonnet 18: Shall I compare thee to a summer’s day?</a:t>
            </a:r>
            <a:br>
              <a:rPr lang="en-US" sz="3200" dirty="0"/>
            </a:br>
            <a:r>
              <a:rPr lang="en-US" sz="1400" dirty="0"/>
              <a:t>by William Shakespeare</a:t>
            </a:r>
            <a:endParaRPr lang="en-US" sz="3200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2FDC1027-6309-4165-B952-28BBCE11F24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580147"/>
            <a:ext cx="5346032" cy="4912727"/>
          </a:xfrm>
        </p:spPr>
        <p:txBody>
          <a:bodyPr>
            <a:normAutofit fontScale="40000" lnSpcReduction="20000"/>
          </a:bodyPr>
          <a:lstStyle/>
          <a:p>
            <a:pPr marL="0" indent="0">
              <a:buNone/>
            </a:pPr>
            <a:r>
              <a:rPr lang="en-US" sz="4500" dirty="0"/>
              <a:t>Shall I compare thee to a summer’s day?</a:t>
            </a:r>
          </a:p>
          <a:p>
            <a:pPr marL="0" indent="0">
              <a:buNone/>
            </a:pPr>
            <a:r>
              <a:rPr lang="en-US" sz="4500" dirty="0"/>
              <a:t>Thou art more lovely and more temperate:</a:t>
            </a:r>
          </a:p>
          <a:p>
            <a:pPr marL="0" indent="0">
              <a:buNone/>
            </a:pPr>
            <a:r>
              <a:rPr lang="en-US" sz="4500" dirty="0"/>
              <a:t>Rough winds do shake the darling buds of May,</a:t>
            </a:r>
          </a:p>
          <a:p>
            <a:pPr marL="0" indent="0">
              <a:buNone/>
            </a:pPr>
            <a:r>
              <a:rPr lang="en-US" sz="4500" dirty="0"/>
              <a:t>And summer’s lease hath all too short a date;</a:t>
            </a:r>
          </a:p>
          <a:p>
            <a:pPr marL="0" indent="0">
              <a:buNone/>
            </a:pPr>
            <a:r>
              <a:rPr lang="en-US" sz="4500" dirty="0"/>
              <a:t>Sometime too hot the eye of heaven shines,</a:t>
            </a:r>
          </a:p>
          <a:p>
            <a:pPr marL="0" indent="0">
              <a:buNone/>
            </a:pPr>
            <a:r>
              <a:rPr lang="en-US" sz="4500" dirty="0"/>
              <a:t>And often is his gold complexion </a:t>
            </a:r>
            <a:r>
              <a:rPr lang="en-US" sz="4500" dirty="0" err="1"/>
              <a:t>dimm'd</a:t>
            </a:r>
            <a:r>
              <a:rPr lang="en-US" sz="4500" dirty="0"/>
              <a:t>;</a:t>
            </a:r>
          </a:p>
          <a:p>
            <a:pPr marL="0" indent="0">
              <a:buNone/>
            </a:pPr>
            <a:r>
              <a:rPr lang="en-US" sz="4500" dirty="0"/>
              <a:t>And every fair from fair sometime declines,</a:t>
            </a:r>
          </a:p>
          <a:p>
            <a:pPr marL="0" indent="0">
              <a:buNone/>
            </a:pPr>
            <a:r>
              <a:rPr lang="en-US" sz="4500" dirty="0"/>
              <a:t>By chance or nature’s changing course </a:t>
            </a:r>
            <a:r>
              <a:rPr lang="en-US" sz="4500" dirty="0" err="1"/>
              <a:t>untrimm'd</a:t>
            </a:r>
            <a:r>
              <a:rPr lang="en-US" sz="4500" dirty="0"/>
              <a:t>;</a:t>
            </a:r>
          </a:p>
          <a:p>
            <a:pPr marL="0" indent="0">
              <a:buNone/>
            </a:pPr>
            <a:r>
              <a:rPr lang="en-US" sz="4500" dirty="0"/>
              <a:t>But thy eternal summer shall not fade,</a:t>
            </a:r>
          </a:p>
          <a:p>
            <a:pPr marL="0" indent="0">
              <a:buNone/>
            </a:pPr>
            <a:r>
              <a:rPr lang="en-US" sz="4500" dirty="0"/>
              <a:t>Nor lose possession of that fair thou </a:t>
            </a:r>
            <a:r>
              <a:rPr lang="en-US" sz="4500" dirty="0" err="1"/>
              <a:t>ow’st</a:t>
            </a:r>
            <a:r>
              <a:rPr lang="en-US" sz="4500" dirty="0"/>
              <a:t>;</a:t>
            </a:r>
          </a:p>
          <a:p>
            <a:pPr marL="0" indent="0">
              <a:buNone/>
            </a:pPr>
            <a:r>
              <a:rPr lang="en-US" sz="4500" dirty="0"/>
              <a:t>Nor shall death brag thou </a:t>
            </a:r>
            <a:r>
              <a:rPr lang="en-US" sz="4500" dirty="0" err="1"/>
              <a:t>wander’st</a:t>
            </a:r>
            <a:r>
              <a:rPr lang="en-US" sz="4500" dirty="0"/>
              <a:t> in his shade,</a:t>
            </a:r>
          </a:p>
          <a:p>
            <a:pPr marL="0" indent="0">
              <a:buNone/>
            </a:pPr>
            <a:r>
              <a:rPr lang="en-US" sz="4500" dirty="0"/>
              <a:t>When in eternal lines to time thou </a:t>
            </a:r>
            <a:r>
              <a:rPr lang="en-US" sz="4500" dirty="0" err="1"/>
              <a:t>grow’st</a:t>
            </a:r>
            <a:r>
              <a:rPr lang="en-US" sz="4500" dirty="0"/>
              <a:t>:</a:t>
            </a:r>
          </a:p>
          <a:p>
            <a:pPr marL="0" indent="0">
              <a:buNone/>
            </a:pPr>
            <a:r>
              <a:rPr lang="en-US" sz="4500" dirty="0"/>
              <a:t>   So long as men can breathe or eyes can see,</a:t>
            </a:r>
          </a:p>
          <a:p>
            <a:pPr marL="0" indent="0">
              <a:buNone/>
            </a:pPr>
            <a:r>
              <a:rPr lang="en-US" sz="4500" dirty="0"/>
              <a:t>   So long lives this, and this gives life to thee.</a:t>
            </a:r>
          </a:p>
          <a:p>
            <a:pPr marL="0" indent="0">
              <a:buNone/>
            </a:pPr>
            <a:endParaRPr lang="en-US" dirty="0"/>
          </a:p>
        </p:txBody>
      </p:sp>
      <p:graphicFrame>
        <p:nvGraphicFramePr>
          <p:cNvPr id="7" name="Table 7">
            <a:extLst>
              <a:ext uri="{FF2B5EF4-FFF2-40B4-BE49-F238E27FC236}">
                <a16:creationId xmlns:a16="http://schemas.microsoft.com/office/drawing/2014/main" id="{261288E2-8CD8-49F3-B8F0-06ECF557CC2D}"/>
              </a:ext>
            </a:extLst>
          </p:cNvPr>
          <p:cNvGraphicFramePr>
            <a:graphicFrameLocks noGrp="1"/>
          </p:cNvGraphicFramePr>
          <p:nvPr/>
        </p:nvGraphicFramePr>
        <p:xfrm>
          <a:off x="6184232" y="1"/>
          <a:ext cx="6007767" cy="685800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3009343">
                  <a:extLst>
                    <a:ext uri="{9D8B030D-6E8A-4147-A177-3AD203B41FA5}">
                      <a16:colId xmlns:a16="http://schemas.microsoft.com/office/drawing/2014/main" val="4234722843"/>
                    </a:ext>
                  </a:extLst>
                </a:gridCol>
                <a:gridCol w="2998424">
                  <a:extLst>
                    <a:ext uri="{9D8B030D-6E8A-4147-A177-3AD203B41FA5}">
                      <a16:colId xmlns:a16="http://schemas.microsoft.com/office/drawing/2014/main" val="2069659812"/>
                    </a:ext>
                  </a:extLst>
                </a:gridCol>
              </a:tblGrid>
              <a:tr h="430576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Tenor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Vehicle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39112603"/>
                  </a:ext>
                </a:extLst>
              </a:tr>
              <a:tr h="6427424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3660329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208576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ACF7F771-D53F-4347-926C-4B9EF192F3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6253"/>
            <a:ext cx="5169568" cy="1594435"/>
          </a:xfrm>
        </p:spPr>
        <p:txBody>
          <a:bodyPr>
            <a:noAutofit/>
          </a:bodyPr>
          <a:lstStyle/>
          <a:p>
            <a:r>
              <a:rPr lang="en-US" sz="2800" dirty="0"/>
              <a:t>Sonnet 55: Not marble nor the gilded monuments</a:t>
            </a:r>
            <a:br>
              <a:rPr lang="en-US" sz="3200" dirty="0"/>
            </a:br>
            <a:r>
              <a:rPr lang="en-US" sz="1400" dirty="0"/>
              <a:t>by William Shakespeare</a:t>
            </a:r>
            <a:endParaRPr lang="en-US" sz="3200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2FDC1027-6309-4165-B952-28BBCE11F24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580147"/>
            <a:ext cx="5346032" cy="4912727"/>
          </a:xfrm>
        </p:spPr>
        <p:txBody>
          <a:bodyPr>
            <a:normAutofit fontScale="40000" lnSpcReduction="20000"/>
          </a:bodyPr>
          <a:lstStyle/>
          <a:p>
            <a:pPr marL="0" indent="0">
              <a:buNone/>
            </a:pPr>
            <a:r>
              <a:rPr lang="en-US" sz="4500" dirty="0"/>
              <a:t>Not marble nor the gilded monuments</a:t>
            </a:r>
          </a:p>
          <a:p>
            <a:pPr marL="0" indent="0">
              <a:buNone/>
            </a:pPr>
            <a:r>
              <a:rPr lang="en-US" sz="4500" dirty="0"/>
              <a:t>Of princes shall outlive this powerful rhyme,</a:t>
            </a:r>
          </a:p>
          <a:p>
            <a:pPr marL="0" indent="0">
              <a:buNone/>
            </a:pPr>
            <a:r>
              <a:rPr lang="en-US" sz="4500" dirty="0"/>
              <a:t>But you shall shine more bright in these contents</a:t>
            </a:r>
          </a:p>
          <a:p>
            <a:pPr marL="0" indent="0">
              <a:buNone/>
            </a:pPr>
            <a:r>
              <a:rPr lang="en-US" sz="4500" dirty="0"/>
              <a:t>Than </a:t>
            </a:r>
            <a:r>
              <a:rPr lang="en-US" sz="4500" dirty="0" err="1"/>
              <a:t>unswept</a:t>
            </a:r>
            <a:r>
              <a:rPr lang="en-US" sz="4500" dirty="0"/>
              <a:t> stone besmeared with sluttish time.</a:t>
            </a:r>
          </a:p>
          <a:p>
            <a:pPr marL="0" indent="0">
              <a:buNone/>
            </a:pPr>
            <a:r>
              <a:rPr lang="en-US" sz="4500" dirty="0"/>
              <a:t>When wasteful war shall statues overturn,</a:t>
            </a:r>
          </a:p>
          <a:p>
            <a:pPr marL="0" indent="0">
              <a:buNone/>
            </a:pPr>
            <a:r>
              <a:rPr lang="en-US" sz="4500" dirty="0"/>
              <a:t>And broils root out the work of masonry,</a:t>
            </a:r>
          </a:p>
          <a:p>
            <a:pPr marL="0" indent="0">
              <a:buNone/>
            </a:pPr>
            <a:r>
              <a:rPr lang="en-US" sz="4500" dirty="0"/>
              <a:t>Nor Mars his sword nor war’s quick fire shall burn</a:t>
            </a:r>
          </a:p>
          <a:p>
            <a:pPr marL="0" indent="0">
              <a:buNone/>
            </a:pPr>
            <a:r>
              <a:rPr lang="en-US" sz="4500" dirty="0"/>
              <a:t>The living record of your memory.</a:t>
            </a:r>
          </a:p>
          <a:p>
            <a:pPr marL="0" indent="0">
              <a:buNone/>
            </a:pPr>
            <a:r>
              <a:rPr lang="en-US" sz="4500" dirty="0"/>
              <a:t>’</a:t>
            </a:r>
            <a:r>
              <a:rPr lang="en-US" sz="4500" dirty="0" err="1"/>
              <a:t>Gainst</a:t>
            </a:r>
            <a:r>
              <a:rPr lang="en-US" sz="4500" dirty="0"/>
              <a:t> death and all-oblivious enmity</a:t>
            </a:r>
          </a:p>
          <a:p>
            <a:pPr marL="0" indent="0">
              <a:buNone/>
            </a:pPr>
            <a:r>
              <a:rPr lang="en-US" sz="4500" dirty="0"/>
              <a:t>Shall you pace forth; your praise shall still find room</a:t>
            </a:r>
          </a:p>
          <a:p>
            <a:pPr marL="0" indent="0">
              <a:buNone/>
            </a:pPr>
            <a:r>
              <a:rPr lang="en-US" sz="4500" dirty="0"/>
              <a:t>Even in the eyes of all posterity</a:t>
            </a:r>
          </a:p>
          <a:p>
            <a:pPr marL="0" indent="0">
              <a:buNone/>
            </a:pPr>
            <a:r>
              <a:rPr lang="en-US" sz="4500" dirty="0"/>
              <a:t>That wear this world out to the ending doom.</a:t>
            </a:r>
          </a:p>
          <a:p>
            <a:pPr marL="0" indent="0">
              <a:buNone/>
            </a:pPr>
            <a:r>
              <a:rPr lang="en-US" sz="4500" dirty="0"/>
              <a:t>    So, till the Judgement that yourself arise,</a:t>
            </a:r>
          </a:p>
          <a:p>
            <a:pPr marL="0" indent="0">
              <a:buNone/>
            </a:pPr>
            <a:r>
              <a:rPr lang="en-US" sz="4500" dirty="0"/>
              <a:t>    You live in this, and dwell in lovers’ eyes.</a:t>
            </a:r>
          </a:p>
          <a:p>
            <a:pPr marL="0" indent="0">
              <a:buNone/>
            </a:pPr>
            <a:endParaRPr lang="en-US" dirty="0"/>
          </a:p>
        </p:txBody>
      </p:sp>
      <p:graphicFrame>
        <p:nvGraphicFramePr>
          <p:cNvPr id="7" name="Table 7">
            <a:extLst>
              <a:ext uri="{FF2B5EF4-FFF2-40B4-BE49-F238E27FC236}">
                <a16:creationId xmlns:a16="http://schemas.microsoft.com/office/drawing/2014/main" id="{261288E2-8CD8-49F3-B8F0-06ECF557CC2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50268640"/>
              </p:ext>
            </p:extLst>
          </p:nvPr>
        </p:nvGraphicFramePr>
        <p:xfrm>
          <a:off x="6184232" y="1"/>
          <a:ext cx="6007767" cy="685800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3009343">
                  <a:extLst>
                    <a:ext uri="{9D8B030D-6E8A-4147-A177-3AD203B41FA5}">
                      <a16:colId xmlns:a16="http://schemas.microsoft.com/office/drawing/2014/main" val="4234722843"/>
                    </a:ext>
                  </a:extLst>
                </a:gridCol>
                <a:gridCol w="2998424">
                  <a:extLst>
                    <a:ext uri="{9D8B030D-6E8A-4147-A177-3AD203B41FA5}">
                      <a16:colId xmlns:a16="http://schemas.microsoft.com/office/drawing/2014/main" val="2069659812"/>
                    </a:ext>
                  </a:extLst>
                </a:gridCol>
              </a:tblGrid>
              <a:tr h="430576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Tenor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Vehicle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39112603"/>
                  </a:ext>
                </a:extLst>
              </a:tr>
              <a:tr h="6427424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3660329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404800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ACF7F771-D53F-4347-926C-4B9EF192F3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1633" y="365125"/>
            <a:ext cx="5562600" cy="1325563"/>
          </a:xfrm>
        </p:spPr>
        <p:txBody>
          <a:bodyPr>
            <a:normAutofit/>
          </a:bodyPr>
          <a:lstStyle/>
          <a:p>
            <a:r>
              <a:rPr lang="en-US" sz="3200" dirty="0"/>
              <a:t>Sonnet 73: That time of year thou mayst in me behold</a:t>
            </a:r>
            <a:br>
              <a:rPr lang="en-US" sz="4000" dirty="0"/>
            </a:br>
            <a:r>
              <a:rPr lang="en-US" sz="1400" dirty="0"/>
              <a:t>by William Shakespeare</a:t>
            </a:r>
            <a:endParaRPr lang="en-US" sz="4000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2FDC1027-6309-4165-B952-28BBCE11F24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1632" y="1690687"/>
            <a:ext cx="5562600" cy="4802187"/>
          </a:xfrm>
        </p:spPr>
        <p:txBody>
          <a:bodyPr>
            <a:normAutofit fontScale="40000" lnSpcReduction="20000"/>
          </a:bodyPr>
          <a:lstStyle/>
          <a:p>
            <a:pPr marL="0" indent="0">
              <a:buNone/>
            </a:pPr>
            <a:r>
              <a:rPr lang="en-US" sz="4500" dirty="0"/>
              <a:t>That time of year thou mayst in me behold</a:t>
            </a:r>
          </a:p>
          <a:p>
            <a:pPr marL="0" indent="0">
              <a:buNone/>
            </a:pPr>
            <a:r>
              <a:rPr lang="en-US" sz="4500" dirty="0"/>
              <a:t>When yellow leaves, or none, or few, do hang</a:t>
            </a:r>
          </a:p>
          <a:p>
            <a:pPr marL="0" indent="0">
              <a:buNone/>
            </a:pPr>
            <a:r>
              <a:rPr lang="en-US" sz="4500" dirty="0"/>
              <a:t>Upon those boughs which shake against the cold,</a:t>
            </a:r>
          </a:p>
          <a:p>
            <a:pPr marL="0" indent="0">
              <a:buNone/>
            </a:pPr>
            <a:r>
              <a:rPr lang="en-US" sz="4500" dirty="0"/>
              <a:t>Bare </a:t>
            </a:r>
            <a:r>
              <a:rPr lang="en-US" sz="4500" dirty="0" err="1"/>
              <a:t>ruin'd</a:t>
            </a:r>
            <a:r>
              <a:rPr lang="en-US" sz="4500" dirty="0"/>
              <a:t> choirs, where late the sweet birds sang.</a:t>
            </a:r>
          </a:p>
          <a:p>
            <a:pPr marL="0" indent="0">
              <a:buNone/>
            </a:pPr>
            <a:r>
              <a:rPr lang="en-US" sz="4500" dirty="0"/>
              <a:t>In me thou </a:t>
            </a:r>
            <a:r>
              <a:rPr lang="en-US" sz="4500" dirty="0" err="1"/>
              <a:t>see'st</a:t>
            </a:r>
            <a:r>
              <a:rPr lang="en-US" sz="4500" dirty="0"/>
              <a:t> the twilight of such day</a:t>
            </a:r>
          </a:p>
          <a:p>
            <a:pPr marL="0" indent="0">
              <a:buNone/>
            </a:pPr>
            <a:r>
              <a:rPr lang="en-US" sz="4500" dirty="0"/>
              <a:t>As after sunset </a:t>
            </a:r>
            <a:r>
              <a:rPr lang="en-US" sz="4500" dirty="0" err="1"/>
              <a:t>fadeth</a:t>
            </a:r>
            <a:r>
              <a:rPr lang="en-US" sz="4500" dirty="0"/>
              <a:t> in the west,</a:t>
            </a:r>
          </a:p>
          <a:p>
            <a:pPr marL="0" indent="0">
              <a:buNone/>
            </a:pPr>
            <a:r>
              <a:rPr lang="en-US" sz="4500" dirty="0"/>
              <a:t>Which by and by black night doth take away,</a:t>
            </a:r>
          </a:p>
          <a:p>
            <a:pPr marL="0" indent="0">
              <a:buNone/>
            </a:pPr>
            <a:r>
              <a:rPr lang="en-US" sz="4500" dirty="0"/>
              <a:t>Death's second self, that seals up all in rest.</a:t>
            </a:r>
          </a:p>
          <a:p>
            <a:pPr marL="0" indent="0">
              <a:buNone/>
            </a:pPr>
            <a:r>
              <a:rPr lang="en-US" sz="4500" dirty="0"/>
              <a:t>In me thou </a:t>
            </a:r>
            <a:r>
              <a:rPr lang="en-US" sz="4500" dirty="0" err="1"/>
              <a:t>see'st</a:t>
            </a:r>
            <a:r>
              <a:rPr lang="en-US" sz="4500" dirty="0"/>
              <a:t> the glowing of such fire</a:t>
            </a:r>
          </a:p>
          <a:p>
            <a:pPr marL="0" indent="0">
              <a:buNone/>
            </a:pPr>
            <a:r>
              <a:rPr lang="en-US" sz="4500" dirty="0"/>
              <a:t>That on the ashes of his youth doth lie,</a:t>
            </a:r>
          </a:p>
          <a:p>
            <a:pPr marL="0" indent="0">
              <a:buNone/>
            </a:pPr>
            <a:r>
              <a:rPr lang="en-US" sz="4500" dirty="0"/>
              <a:t>As the death-bed whereon it must expire,</a:t>
            </a:r>
          </a:p>
          <a:p>
            <a:pPr marL="0" indent="0">
              <a:buNone/>
            </a:pPr>
            <a:r>
              <a:rPr lang="en-US" sz="4500" dirty="0" err="1"/>
              <a:t>Consum'd</a:t>
            </a:r>
            <a:r>
              <a:rPr lang="en-US" sz="4500" dirty="0"/>
              <a:t> with that which it was </a:t>
            </a:r>
            <a:r>
              <a:rPr lang="en-US" sz="4500" dirty="0" err="1"/>
              <a:t>nourish'd</a:t>
            </a:r>
            <a:r>
              <a:rPr lang="en-US" sz="4500" dirty="0"/>
              <a:t> by.</a:t>
            </a:r>
          </a:p>
          <a:p>
            <a:pPr marL="0" indent="0">
              <a:buNone/>
            </a:pPr>
            <a:r>
              <a:rPr lang="en-US" sz="4500" dirty="0"/>
              <a:t>   This thou </a:t>
            </a:r>
            <a:r>
              <a:rPr lang="en-US" sz="4500" dirty="0" err="1"/>
              <a:t>perceiv'st</a:t>
            </a:r>
            <a:r>
              <a:rPr lang="en-US" sz="4500" dirty="0"/>
              <a:t>, which makes thy love more strong,</a:t>
            </a:r>
          </a:p>
          <a:p>
            <a:pPr marL="0" indent="0">
              <a:buNone/>
            </a:pPr>
            <a:r>
              <a:rPr lang="en-US" sz="4500" dirty="0"/>
              <a:t>   To love that well which thou must leave ere long.</a:t>
            </a:r>
          </a:p>
          <a:p>
            <a:pPr marL="0" indent="0">
              <a:buNone/>
            </a:pPr>
            <a:endParaRPr lang="en-US" dirty="0"/>
          </a:p>
        </p:txBody>
      </p:sp>
      <p:graphicFrame>
        <p:nvGraphicFramePr>
          <p:cNvPr id="7" name="Table 7">
            <a:extLst>
              <a:ext uri="{FF2B5EF4-FFF2-40B4-BE49-F238E27FC236}">
                <a16:creationId xmlns:a16="http://schemas.microsoft.com/office/drawing/2014/main" id="{261288E2-8CD8-49F3-B8F0-06ECF557CC2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88564455"/>
              </p:ext>
            </p:extLst>
          </p:nvPr>
        </p:nvGraphicFramePr>
        <p:xfrm>
          <a:off x="6296527" y="0"/>
          <a:ext cx="5895474" cy="685800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2953095">
                  <a:extLst>
                    <a:ext uri="{9D8B030D-6E8A-4147-A177-3AD203B41FA5}">
                      <a16:colId xmlns:a16="http://schemas.microsoft.com/office/drawing/2014/main" val="4234722843"/>
                    </a:ext>
                  </a:extLst>
                </a:gridCol>
                <a:gridCol w="2942379">
                  <a:extLst>
                    <a:ext uri="{9D8B030D-6E8A-4147-A177-3AD203B41FA5}">
                      <a16:colId xmlns:a16="http://schemas.microsoft.com/office/drawing/2014/main" val="2069659812"/>
                    </a:ext>
                  </a:extLst>
                </a:gridCol>
              </a:tblGrid>
              <a:tr h="522716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Tenor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Vehicle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39112603"/>
                  </a:ext>
                </a:extLst>
              </a:tr>
              <a:tr h="6335284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3660329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3236711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ACF7F771-D53F-4347-926C-4B9EF192F3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1895" y="96253"/>
            <a:ext cx="5285873" cy="1594435"/>
          </a:xfrm>
        </p:spPr>
        <p:txBody>
          <a:bodyPr>
            <a:noAutofit/>
          </a:bodyPr>
          <a:lstStyle/>
          <a:p>
            <a:r>
              <a:rPr lang="en-US" sz="2800" dirty="0"/>
              <a:t>Sonnet 116: Let me not to the marriage of true minds</a:t>
            </a:r>
            <a:br>
              <a:rPr lang="en-US" sz="3200" dirty="0"/>
            </a:br>
            <a:r>
              <a:rPr lang="en-US" sz="1400" dirty="0"/>
              <a:t>by William Shakespeare</a:t>
            </a:r>
            <a:endParaRPr lang="en-US" sz="3200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2FDC1027-6309-4165-B952-28BBCE11F24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21895" y="1580147"/>
            <a:ext cx="5462337" cy="4912727"/>
          </a:xfrm>
        </p:spPr>
        <p:txBody>
          <a:bodyPr>
            <a:normAutofit fontScale="40000" lnSpcReduction="20000"/>
          </a:bodyPr>
          <a:lstStyle/>
          <a:p>
            <a:pPr marL="0" indent="0">
              <a:buNone/>
            </a:pPr>
            <a:r>
              <a:rPr lang="en-US" sz="4500" dirty="0"/>
              <a:t>Let me not to the marriage of true minds</a:t>
            </a:r>
          </a:p>
          <a:p>
            <a:pPr marL="0" indent="0">
              <a:buNone/>
            </a:pPr>
            <a:r>
              <a:rPr lang="en-US" sz="4500" dirty="0"/>
              <a:t>Admit impediments. Love is not love</a:t>
            </a:r>
          </a:p>
          <a:p>
            <a:pPr marL="0" indent="0">
              <a:buNone/>
            </a:pPr>
            <a:r>
              <a:rPr lang="en-US" sz="4500" dirty="0"/>
              <a:t>Which alters when it alteration finds,</a:t>
            </a:r>
          </a:p>
          <a:p>
            <a:pPr marL="0" indent="0">
              <a:buNone/>
            </a:pPr>
            <a:r>
              <a:rPr lang="en-US" sz="4500" dirty="0"/>
              <a:t>Or bends with the remover to remove.</a:t>
            </a:r>
          </a:p>
          <a:p>
            <a:pPr marL="0" indent="0">
              <a:buNone/>
            </a:pPr>
            <a:r>
              <a:rPr lang="en-US" sz="4500" dirty="0"/>
              <a:t>O no! it is an ever-fixed mark</a:t>
            </a:r>
          </a:p>
          <a:p>
            <a:pPr marL="0" indent="0">
              <a:buNone/>
            </a:pPr>
            <a:r>
              <a:rPr lang="en-US" sz="4500" dirty="0"/>
              <a:t>That looks on tempests and is never shaken;</a:t>
            </a:r>
          </a:p>
          <a:p>
            <a:pPr marL="0" indent="0">
              <a:buNone/>
            </a:pPr>
            <a:r>
              <a:rPr lang="en-US" sz="4500" dirty="0"/>
              <a:t>It is the star to every </a:t>
            </a:r>
            <a:r>
              <a:rPr lang="en-US" sz="4500" dirty="0" err="1"/>
              <a:t>wand'ring</a:t>
            </a:r>
            <a:r>
              <a:rPr lang="en-US" sz="4500" dirty="0"/>
              <a:t> bark,</a:t>
            </a:r>
          </a:p>
          <a:p>
            <a:pPr marL="0" indent="0">
              <a:buNone/>
            </a:pPr>
            <a:r>
              <a:rPr lang="en-US" sz="4500" dirty="0"/>
              <a:t>Whose worth's unknown, although his height be taken.</a:t>
            </a:r>
          </a:p>
          <a:p>
            <a:pPr marL="0" indent="0">
              <a:buNone/>
            </a:pPr>
            <a:r>
              <a:rPr lang="en-US" sz="4500" dirty="0"/>
              <a:t>Love's not Time's fool, though rosy lips and cheeks</a:t>
            </a:r>
          </a:p>
          <a:p>
            <a:pPr marL="0" indent="0">
              <a:buNone/>
            </a:pPr>
            <a:r>
              <a:rPr lang="en-US" sz="4500" dirty="0"/>
              <a:t>Within his bending sickle's compass come;</a:t>
            </a:r>
          </a:p>
          <a:p>
            <a:pPr marL="0" indent="0">
              <a:buNone/>
            </a:pPr>
            <a:r>
              <a:rPr lang="en-US" sz="4500" dirty="0"/>
              <a:t>Love alters not with his brief hours and weeks,</a:t>
            </a:r>
          </a:p>
          <a:p>
            <a:pPr marL="0" indent="0">
              <a:buNone/>
            </a:pPr>
            <a:r>
              <a:rPr lang="en-US" sz="4500" dirty="0"/>
              <a:t>But bears it out even to the edge of doom.</a:t>
            </a:r>
          </a:p>
          <a:p>
            <a:pPr marL="0" indent="0">
              <a:buNone/>
            </a:pPr>
            <a:r>
              <a:rPr lang="en-US" sz="4500" dirty="0"/>
              <a:t>    If this be error and upon me </a:t>
            </a:r>
            <a:r>
              <a:rPr lang="en-US" sz="4500" dirty="0" err="1"/>
              <a:t>prov'd</a:t>
            </a:r>
            <a:r>
              <a:rPr lang="en-US" sz="4500" dirty="0"/>
              <a:t>,</a:t>
            </a:r>
          </a:p>
          <a:p>
            <a:pPr marL="0" indent="0">
              <a:buNone/>
            </a:pPr>
            <a:r>
              <a:rPr lang="en-US" sz="4500" dirty="0"/>
              <a:t>    I never writ, nor no man ever </a:t>
            </a:r>
            <a:r>
              <a:rPr lang="en-US" sz="4500" dirty="0" err="1"/>
              <a:t>lov'd</a:t>
            </a:r>
            <a:r>
              <a:rPr lang="en-US" sz="4500" dirty="0"/>
              <a:t>.</a:t>
            </a:r>
          </a:p>
          <a:p>
            <a:pPr marL="0" indent="0">
              <a:buNone/>
            </a:pPr>
            <a:endParaRPr lang="en-US" dirty="0"/>
          </a:p>
        </p:txBody>
      </p:sp>
      <p:graphicFrame>
        <p:nvGraphicFramePr>
          <p:cNvPr id="7" name="Table 7">
            <a:extLst>
              <a:ext uri="{FF2B5EF4-FFF2-40B4-BE49-F238E27FC236}">
                <a16:creationId xmlns:a16="http://schemas.microsoft.com/office/drawing/2014/main" id="{261288E2-8CD8-49F3-B8F0-06ECF557CC2D}"/>
              </a:ext>
            </a:extLst>
          </p:cNvPr>
          <p:cNvGraphicFramePr>
            <a:graphicFrameLocks noGrp="1"/>
          </p:cNvGraphicFramePr>
          <p:nvPr/>
        </p:nvGraphicFramePr>
        <p:xfrm>
          <a:off x="6184232" y="1"/>
          <a:ext cx="6007767" cy="685800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3009343">
                  <a:extLst>
                    <a:ext uri="{9D8B030D-6E8A-4147-A177-3AD203B41FA5}">
                      <a16:colId xmlns:a16="http://schemas.microsoft.com/office/drawing/2014/main" val="4234722843"/>
                    </a:ext>
                  </a:extLst>
                </a:gridCol>
                <a:gridCol w="2998424">
                  <a:extLst>
                    <a:ext uri="{9D8B030D-6E8A-4147-A177-3AD203B41FA5}">
                      <a16:colId xmlns:a16="http://schemas.microsoft.com/office/drawing/2014/main" val="2069659812"/>
                    </a:ext>
                  </a:extLst>
                </a:gridCol>
              </a:tblGrid>
              <a:tr h="430576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Tenor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Vehicle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39112603"/>
                  </a:ext>
                </a:extLst>
              </a:tr>
              <a:tr h="6427424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3660329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12177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6FB6422EBF7634CBAB2A55ADB4F2ED2" ma:contentTypeVersion="43" ma:contentTypeDescription="Create a new document." ma:contentTypeScope="" ma:versionID="a773836fb8134d6a735b88f0398a07f2">
  <xsd:schema xmlns:xsd="http://www.w3.org/2001/XMLSchema" xmlns:xs="http://www.w3.org/2001/XMLSchema" xmlns:p="http://schemas.microsoft.com/office/2006/metadata/properties" xmlns:ns2="b9bee50d-875b-4759-8e1d-76bbcb290450" xmlns:ns3="2c82257d-e105-4b6a-b475-c4f4d906a6f0" targetNamespace="http://schemas.microsoft.com/office/2006/metadata/properties" ma:root="true" ma:fieldsID="9d9f8ac58be424c675553d22359a0758" ns2:_="" ns3:_="">
    <xsd:import namespace="b9bee50d-875b-4759-8e1d-76bbcb290450"/>
    <xsd:import namespace="2c82257d-e105-4b6a-b475-c4f4d906a6f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NotebookType" minOccurs="0"/>
                <xsd:element ref="ns2:FolderType" minOccurs="0"/>
                <xsd:element ref="ns2:CultureName" minOccurs="0"/>
                <xsd:element ref="ns2:AppVersion" minOccurs="0"/>
                <xsd:element ref="ns2:TeamsChannelId" minOccurs="0"/>
                <xsd:element ref="ns2:Owner" minOccurs="0"/>
                <xsd:element ref="ns2:Math_Settings" minOccurs="0"/>
                <xsd:element ref="ns2:DefaultSectionNames" minOccurs="0"/>
                <xsd:element ref="ns2:Templates" minOccurs="0"/>
                <xsd:element ref="ns2:Teachers" minOccurs="0"/>
                <xsd:element ref="ns2:Students" minOccurs="0"/>
                <xsd:element ref="ns2:Student_Groups" minOccurs="0"/>
                <xsd:element ref="ns2:Invited_Teachers" minOccurs="0"/>
                <xsd:element ref="ns2:Invited_Students" minOccurs="0"/>
                <xsd:element ref="ns2:Self_Registration_Enabled" minOccurs="0"/>
                <xsd:element ref="ns2:Has_Teacher_Only_SectionGroup" minOccurs="0"/>
                <xsd:element ref="ns2:Is_Collaboration_Space_Locked" minOccurs="0"/>
                <xsd:element ref="ns2:IsNotebookLocked" minOccurs="0"/>
                <xsd:element ref="ns2:MediaServiceAutoKeyPoints" minOccurs="0"/>
                <xsd:element ref="ns2:MediaServiceKeyPoint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3:SharedWithUsers" minOccurs="0"/>
                <xsd:element ref="ns3:SharedWithDetails" minOccurs="0"/>
                <xsd:element ref="ns2:Leaders" minOccurs="0"/>
                <xsd:element ref="ns2:Members" minOccurs="0"/>
                <xsd:element ref="ns2:Member_Groups" minOccurs="0"/>
                <xsd:element ref="ns2:Distribution_Groups" minOccurs="0"/>
                <xsd:element ref="ns2:LMS_Mappings" minOccurs="0"/>
                <xsd:element ref="ns2:Invited_Leaders" minOccurs="0"/>
                <xsd:element ref="ns2:Invited_Members" minOccurs="0"/>
                <xsd:element ref="ns2:Has_Leaders_Only_SectionGroup" minOccurs="0"/>
                <xsd:element ref="ns2:Teams_Channel_Section_Location" minOccurs="0"/>
                <xsd:element ref="ns2:lcf76f155ced4ddcb4097134ff3c332f" minOccurs="0"/>
                <xsd:element ref="ns3:TaxCatchAll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9bee50d-875b-4759-8e1d-76bbcb29045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NotebookType" ma:index="10" nillable="true" ma:displayName="Notebook Type" ma:internalName="NotebookType">
      <xsd:simpleType>
        <xsd:restriction base="dms:Text"/>
      </xsd:simpleType>
    </xsd:element>
    <xsd:element name="FolderType" ma:index="11" nillable="true" ma:displayName="Folder Type" ma:internalName="FolderType">
      <xsd:simpleType>
        <xsd:restriction base="dms:Text"/>
      </xsd:simpleType>
    </xsd:element>
    <xsd:element name="CultureName" ma:index="12" nillable="true" ma:displayName="Culture Name" ma:internalName="CultureName">
      <xsd:simpleType>
        <xsd:restriction base="dms:Text"/>
      </xsd:simpleType>
    </xsd:element>
    <xsd:element name="AppVersion" ma:index="13" nillable="true" ma:displayName="App Version" ma:internalName="AppVersion">
      <xsd:simpleType>
        <xsd:restriction base="dms:Text"/>
      </xsd:simpleType>
    </xsd:element>
    <xsd:element name="TeamsChannelId" ma:index="14" nillable="true" ma:displayName="Teams Channel Id" ma:internalName="TeamsChannelId">
      <xsd:simpleType>
        <xsd:restriction base="dms:Text"/>
      </xsd:simpleType>
    </xsd:element>
    <xsd:element name="Owner" ma:index="15" nillable="true" ma:displayName="Owner" ma:internalName="Owner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Math_Settings" ma:index="16" nillable="true" ma:displayName="Math Settings" ma:internalName="Math_Settings">
      <xsd:simpleType>
        <xsd:restriction base="dms:Text"/>
      </xsd:simpleType>
    </xsd:element>
    <xsd:element name="DefaultSectionNames" ma:index="17" nillable="true" ma:displayName="Default Section Names" ma:internalName="DefaultSectionNames">
      <xsd:simpleType>
        <xsd:restriction base="dms:Note">
          <xsd:maxLength value="255"/>
        </xsd:restriction>
      </xsd:simpleType>
    </xsd:element>
    <xsd:element name="Templates" ma:index="18" nillable="true" ma:displayName="Templates" ma:internalName="Templates">
      <xsd:simpleType>
        <xsd:restriction base="dms:Note">
          <xsd:maxLength value="255"/>
        </xsd:restriction>
      </xsd:simpleType>
    </xsd:element>
    <xsd:element name="Teachers" ma:index="19" nillable="true" ma:displayName="Teachers" ma:internalName="Teacher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tudents" ma:index="20" nillable="true" ma:displayName="Students" ma:internalName="Student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tudent_Groups" ma:index="21" nillable="true" ma:displayName="Student Groups" ma:internalName="Student_Group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Invited_Teachers" ma:index="22" nillable="true" ma:displayName="Invited Teachers" ma:internalName="Invited_Teachers">
      <xsd:simpleType>
        <xsd:restriction base="dms:Note">
          <xsd:maxLength value="255"/>
        </xsd:restriction>
      </xsd:simpleType>
    </xsd:element>
    <xsd:element name="Invited_Students" ma:index="23" nillable="true" ma:displayName="Invited Students" ma:internalName="Invited_Students">
      <xsd:simpleType>
        <xsd:restriction base="dms:Note">
          <xsd:maxLength value="255"/>
        </xsd:restriction>
      </xsd:simpleType>
    </xsd:element>
    <xsd:element name="Self_Registration_Enabled" ma:index="24" nillable="true" ma:displayName="Self Registration Enabled" ma:internalName="Self_Registration_Enabled">
      <xsd:simpleType>
        <xsd:restriction base="dms:Boolean"/>
      </xsd:simpleType>
    </xsd:element>
    <xsd:element name="Has_Teacher_Only_SectionGroup" ma:index="25" nillable="true" ma:displayName="Has Teacher Only SectionGroup" ma:internalName="Has_Teacher_Only_SectionGroup">
      <xsd:simpleType>
        <xsd:restriction base="dms:Boolean"/>
      </xsd:simpleType>
    </xsd:element>
    <xsd:element name="Is_Collaboration_Space_Locked" ma:index="26" nillable="true" ma:displayName="Is Collaboration Space Locked" ma:internalName="Is_Collaboration_Space_Locked">
      <xsd:simpleType>
        <xsd:restriction base="dms:Boolean"/>
      </xsd:simpleType>
    </xsd:element>
    <xsd:element name="IsNotebookLocked" ma:index="27" nillable="true" ma:displayName="Is Notebook Locked" ma:internalName="IsNotebookLocked">
      <xsd:simpleType>
        <xsd:restriction base="dms:Boolean"/>
      </xsd:simpleType>
    </xsd:element>
    <xsd:element name="MediaServiceAutoKeyPoints" ma:index="2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3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3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3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33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34" nillable="true" ma:displayName="Location" ma:internalName="MediaServiceLocation" ma:readOnly="true">
      <xsd:simpleType>
        <xsd:restriction base="dms:Text"/>
      </xsd:simpleType>
    </xsd:element>
    <xsd:element name="Leaders" ma:index="37" nillable="true" ma:displayName="Leaders" ma:internalName="Leader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Members" ma:index="38" nillable="true" ma:displayName="Members" ma:internalName="Member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Member_Groups" ma:index="39" nillable="true" ma:displayName="Member Groups" ma:internalName="Member_Group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Distribution_Groups" ma:index="40" nillable="true" ma:displayName="Distribution Groups" ma:internalName="Distribution_Groups">
      <xsd:simpleType>
        <xsd:restriction base="dms:Note">
          <xsd:maxLength value="255"/>
        </xsd:restriction>
      </xsd:simpleType>
    </xsd:element>
    <xsd:element name="LMS_Mappings" ma:index="41" nillable="true" ma:displayName="LMS Mappings" ma:internalName="LMS_Mappings">
      <xsd:simpleType>
        <xsd:restriction base="dms:Note">
          <xsd:maxLength value="255"/>
        </xsd:restriction>
      </xsd:simpleType>
    </xsd:element>
    <xsd:element name="Invited_Leaders" ma:index="42" nillable="true" ma:displayName="Invited Leaders" ma:internalName="Invited_Leaders">
      <xsd:simpleType>
        <xsd:restriction base="dms:Note">
          <xsd:maxLength value="255"/>
        </xsd:restriction>
      </xsd:simpleType>
    </xsd:element>
    <xsd:element name="Invited_Members" ma:index="43" nillable="true" ma:displayName="Invited Members" ma:internalName="Invited_Members">
      <xsd:simpleType>
        <xsd:restriction base="dms:Note">
          <xsd:maxLength value="255"/>
        </xsd:restriction>
      </xsd:simpleType>
    </xsd:element>
    <xsd:element name="Has_Leaders_Only_SectionGroup" ma:index="44" nillable="true" ma:displayName="Has Leaders Only SectionGroup" ma:internalName="Has_Leaders_Only_SectionGroup">
      <xsd:simpleType>
        <xsd:restriction base="dms:Boolean"/>
      </xsd:simpleType>
    </xsd:element>
    <xsd:element name="Teams_Channel_Section_Location" ma:index="45" nillable="true" ma:displayName="Teams Channel Section Location" ma:internalName="Teams_Channel_Section_Location">
      <xsd:simpleType>
        <xsd:restriction base="dms:Text"/>
      </xsd:simpleType>
    </xsd:element>
    <xsd:element name="lcf76f155ced4ddcb4097134ff3c332f" ma:index="47" nillable="true" ma:taxonomy="true" ma:internalName="lcf76f155ced4ddcb4097134ff3c332f" ma:taxonomyFieldName="MediaServiceImageTags" ma:displayName="Image Tags" ma:readOnly="false" ma:fieldId="{5cf76f15-5ced-4ddc-b409-7134ff3c332f}" ma:taxonomyMulti="true" ma:sspId="613a1336-d8c2-486c-a1b2-2894c116575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SearchProperties" ma:index="49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c82257d-e105-4b6a-b475-c4f4d906a6f0" elementFormDefault="qualified">
    <xsd:import namespace="http://schemas.microsoft.com/office/2006/documentManagement/types"/>
    <xsd:import namespace="http://schemas.microsoft.com/office/infopath/2007/PartnerControls"/>
    <xsd:element name="SharedWithUsers" ma:index="35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36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48" nillable="true" ma:displayName="Taxonomy Catch All Column" ma:hidden="true" ma:list="{3fe8de36-3b49-4e64-8498-c56c54ac6d43}" ma:internalName="TaxCatchAll" ma:showField="CatchAllData" ma:web="2c82257d-e105-4b6a-b475-c4f4d906a6f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1B187E08-919A-404C-B846-52192ACC4F3D}"/>
</file>

<file path=customXml/itemProps2.xml><?xml version="1.0" encoding="utf-8"?>
<ds:datastoreItem xmlns:ds="http://schemas.openxmlformats.org/officeDocument/2006/customXml" ds:itemID="{0D81A380-FCD6-4F29-94E8-EF4910711267}"/>
</file>

<file path=docProps/app.xml><?xml version="1.0" encoding="utf-8"?>
<Properties xmlns="http://schemas.openxmlformats.org/officeDocument/2006/extended-properties" xmlns:vt="http://schemas.openxmlformats.org/officeDocument/2006/docPropsVTypes">
  <TotalTime>417</TotalTime>
  <Words>926</Words>
  <Application>Microsoft Office PowerPoint</Application>
  <PresentationFormat>Widescreen</PresentationFormat>
  <Paragraphs>108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Office Theme</vt:lpstr>
      <vt:lpstr>Poetic Language</vt:lpstr>
      <vt:lpstr>Metaphor</vt:lpstr>
      <vt:lpstr>Homer – “rosy-fingered dawn”</vt:lpstr>
      <vt:lpstr>Walt Whitman – “the beautiful uncut hair of graves”</vt:lpstr>
      <vt:lpstr>Emily Dickinson – “Hope is the things with feathers.”</vt:lpstr>
      <vt:lpstr>Sonnet 18: Shall I compare thee to a summer’s day? by William Shakespeare</vt:lpstr>
      <vt:lpstr>Sonnet 55: Not marble nor the gilded monuments by William Shakespeare</vt:lpstr>
      <vt:lpstr>Sonnet 73: That time of year thou mayst in me behold by William Shakespeare</vt:lpstr>
      <vt:lpstr>Sonnet 116: Let me not to the marriage of true minds by William Shakespeare</vt:lpstr>
      <vt:lpstr>Sonnet 146: Poor soul, the centre of my sinful earth by William Shakespeare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Sonnet 73: “That time of year” by William Shakespeare</dc:title>
  <dc:creator>Josh Nisley</dc:creator>
  <cp:lastModifiedBy>Josh Nisley</cp:lastModifiedBy>
  <cp:revision>1</cp:revision>
  <cp:lastPrinted>2021-10-18T17:10:14Z</cp:lastPrinted>
  <dcterms:created xsi:type="dcterms:W3CDTF">2021-10-18T15:51:58Z</dcterms:created>
  <dcterms:modified xsi:type="dcterms:W3CDTF">2023-01-12T19:23:32Z</dcterms:modified>
</cp:coreProperties>
</file>