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972800" cy="42976800"/>
  <p:notesSz cx="6858000" cy="9144000"/>
  <p:defaultTextStyle>
    <a:defPPr>
      <a:defRPr lang="en-US"/>
    </a:defPPr>
    <a:lvl1pPr marL="0" algn="l" defTabSz="2984602" rtl="0" eaLnBrk="1" latinLnBrk="0" hangingPunct="1">
      <a:defRPr sz="5875" kern="1200">
        <a:solidFill>
          <a:schemeClr val="tx1"/>
        </a:solidFill>
        <a:latin typeface="+mn-lt"/>
        <a:ea typeface="+mn-ea"/>
        <a:cs typeface="+mn-cs"/>
      </a:defRPr>
    </a:lvl1pPr>
    <a:lvl2pPr marL="1492301" algn="l" defTabSz="2984602" rtl="0" eaLnBrk="1" latinLnBrk="0" hangingPunct="1">
      <a:defRPr sz="5875" kern="1200">
        <a:solidFill>
          <a:schemeClr val="tx1"/>
        </a:solidFill>
        <a:latin typeface="+mn-lt"/>
        <a:ea typeface="+mn-ea"/>
        <a:cs typeface="+mn-cs"/>
      </a:defRPr>
    </a:lvl2pPr>
    <a:lvl3pPr marL="2984602" algn="l" defTabSz="2984602" rtl="0" eaLnBrk="1" latinLnBrk="0" hangingPunct="1">
      <a:defRPr sz="5875" kern="1200">
        <a:solidFill>
          <a:schemeClr val="tx1"/>
        </a:solidFill>
        <a:latin typeface="+mn-lt"/>
        <a:ea typeface="+mn-ea"/>
        <a:cs typeface="+mn-cs"/>
      </a:defRPr>
    </a:lvl3pPr>
    <a:lvl4pPr marL="4476902" algn="l" defTabSz="2984602" rtl="0" eaLnBrk="1" latinLnBrk="0" hangingPunct="1">
      <a:defRPr sz="5875" kern="1200">
        <a:solidFill>
          <a:schemeClr val="tx1"/>
        </a:solidFill>
        <a:latin typeface="+mn-lt"/>
        <a:ea typeface="+mn-ea"/>
        <a:cs typeface="+mn-cs"/>
      </a:defRPr>
    </a:lvl4pPr>
    <a:lvl5pPr marL="5969203" algn="l" defTabSz="2984602" rtl="0" eaLnBrk="1" latinLnBrk="0" hangingPunct="1">
      <a:defRPr sz="5875" kern="1200">
        <a:solidFill>
          <a:schemeClr val="tx1"/>
        </a:solidFill>
        <a:latin typeface="+mn-lt"/>
        <a:ea typeface="+mn-ea"/>
        <a:cs typeface="+mn-cs"/>
      </a:defRPr>
    </a:lvl5pPr>
    <a:lvl6pPr marL="7461504" algn="l" defTabSz="2984602" rtl="0" eaLnBrk="1" latinLnBrk="0" hangingPunct="1">
      <a:defRPr sz="5875" kern="1200">
        <a:solidFill>
          <a:schemeClr val="tx1"/>
        </a:solidFill>
        <a:latin typeface="+mn-lt"/>
        <a:ea typeface="+mn-ea"/>
        <a:cs typeface="+mn-cs"/>
      </a:defRPr>
    </a:lvl6pPr>
    <a:lvl7pPr marL="8953805" algn="l" defTabSz="2984602" rtl="0" eaLnBrk="1" latinLnBrk="0" hangingPunct="1">
      <a:defRPr sz="5875" kern="1200">
        <a:solidFill>
          <a:schemeClr val="tx1"/>
        </a:solidFill>
        <a:latin typeface="+mn-lt"/>
        <a:ea typeface="+mn-ea"/>
        <a:cs typeface="+mn-cs"/>
      </a:defRPr>
    </a:lvl7pPr>
    <a:lvl8pPr marL="10446106" algn="l" defTabSz="2984602" rtl="0" eaLnBrk="1" latinLnBrk="0" hangingPunct="1">
      <a:defRPr sz="5875" kern="1200">
        <a:solidFill>
          <a:schemeClr val="tx1"/>
        </a:solidFill>
        <a:latin typeface="+mn-lt"/>
        <a:ea typeface="+mn-ea"/>
        <a:cs typeface="+mn-cs"/>
      </a:defRPr>
    </a:lvl8pPr>
    <a:lvl9pPr marL="11938406" algn="l" defTabSz="2984602" rtl="0" eaLnBrk="1" latinLnBrk="0" hangingPunct="1">
      <a:defRPr sz="5875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36" autoAdjust="0"/>
    <p:restoredTop sz="94660"/>
  </p:normalViewPr>
  <p:slideViewPr>
    <p:cSldViewPr snapToGrid="0">
      <p:cViewPr varScale="1">
        <p:scale>
          <a:sx n="19" d="100"/>
          <a:sy n="19" d="100"/>
        </p:scale>
        <p:origin x="374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1E51BE-DD40-414A-9E87-B4B8D4DCF3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1600" y="7033476"/>
            <a:ext cx="8229600" cy="14962293"/>
          </a:xfrm>
        </p:spPr>
        <p:txBody>
          <a:bodyPr anchor="b"/>
          <a:lstStyle>
            <a:lvl1pPr algn="ctr">
              <a:defRPr sz="945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4233FD-3856-480A-87AD-C599471561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2572772"/>
            <a:ext cx="8229600" cy="10376109"/>
          </a:xfrm>
        </p:spPr>
        <p:txBody>
          <a:bodyPr/>
          <a:lstStyle>
            <a:lvl1pPr marL="0" indent="0" algn="ctr">
              <a:buNone/>
              <a:defRPr sz="3780"/>
            </a:lvl1pPr>
            <a:lvl2pPr marL="720090" indent="0" algn="ctr">
              <a:buNone/>
              <a:defRPr sz="3150"/>
            </a:lvl2pPr>
            <a:lvl3pPr marL="1440180" indent="0" algn="ctr">
              <a:buNone/>
              <a:defRPr sz="2835"/>
            </a:lvl3pPr>
            <a:lvl4pPr marL="2160270" indent="0" algn="ctr">
              <a:buNone/>
              <a:defRPr sz="2520"/>
            </a:lvl4pPr>
            <a:lvl5pPr marL="2880360" indent="0" algn="ctr">
              <a:buNone/>
              <a:defRPr sz="2520"/>
            </a:lvl5pPr>
            <a:lvl6pPr marL="3600450" indent="0" algn="ctr">
              <a:buNone/>
              <a:defRPr sz="2520"/>
            </a:lvl6pPr>
            <a:lvl7pPr marL="4320540" indent="0" algn="ctr">
              <a:buNone/>
              <a:defRPr sz="2520"/>
            </a:lvl7pPr>
            <a:lvl8pPr marL="5040630" indent="0" algn="ctr">
              <a:buNone/>
              <a:defRPr sz="2520"/>
            </a:lvl8pPr>
            <a:lvl9pPr marL="5760720" indent="0" algn="ctr">
              <a:buNone/>
              <a:defRPr sz="252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BE5C2C-0B02-4411-8584-161B57E0E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6325C-9D9A-4159-9809-0FCDCADB3FD5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1C17C0-B618-45D9-8466-3C9C20E9F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D4F36C-8CC4-4933-A2C9-CA4B808B6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8A43C-7929-41BE-A581-E3FC1756C0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165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FCB5B2-E9F9-4D16-AEE8-75E92D884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05A52E-F7B8-471D-83A3-7FBFE4FD4A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D2B88D-25FE-489A-A3DD-09036AA24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6325C-9D9A-4159-9809-0FCDCADB3FD5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428A93-0D1A-4DE1-9899-6AB86E0D8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8264C7-F9DF-46AA-A229-7F4C8251B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8A43C-7929-41BE-A581-E3FC1756C0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539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BB82EB-3821-4D7B-9814-4CCC466FE4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852410" y="2288118"/>
            <a:ext cx="2366010" cy="3642085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AE611C-4C97-4249-8B0C-116B9E4AF3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54380" y="2288118"/>
            <a:ext cx="6960870" cy="364208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934044-3F4A-4907-A1A5-E95B76E29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6325C-9D9A-4159-9809-0FCDCADB3FD5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F25772-EBE6-41D4-A9DF-EEAB5591A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6839D9-F31D-4331-989C-04EF0C35F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8A43C-7929-41BE-A581-E3FC1756C0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646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64F716-C581-4B78-A78A-A33313F7F4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FD59FA-96CB-4191-99B0-30DE6CE5A5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591CE1-C3E2-4A9E-A985-1D8BA1AC6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6325C-9D9A-4159-9809-0FCDCADB3FD5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EE8F93-816B-4A80-8461-021A212C9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CA150C-223F-4334-989C-D97899884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8A43C-7929-41BE-A581-E3FC1756C0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168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D4B8E-3478-462E-8688-2C9C7CD25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8665" y="10714361"/>
            <a:ext cx="9464040" cy="17877152"/>
          </a:xfrm>
        </p:spPr>
        <p:txBody>
          <a:bodyPr anchor="b"/>
          <a:lstStyle>
            <a:lvl1pPr>
              <a:defRPr sz="945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97FD99-6BC6-476A-9D19-F61F73CF95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48665" y="28760638"/>
            <a:ext cx="9464040" cy="9401172"/>
          </a:xfrm>
        </p:spPr>
        <p:txBody>
          <a:bodyPr/>
          <a:lstStyle>
            <a:lvl1pPr marL="0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1pPr>
            <a:lvl2pPr marL="72009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2pPr>
            <a:lvl3pPr marL="1440180" indent="0">
              <a:buNone/>
              <a:defRPr sz="2835">
                <a:solidFill>
                  <a:schemeClr val="tx1">
                    <a:tint val="75000"/>
                  </a:schemeClr>
                </a:solidFill>
              </a:defRPr>
            </a:lvl3pPr>
            <a:lvl4pPr marL="216027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4pPr>
            <a:lvl5pPr marL="28803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5pPr>
            <a:lvl6pPr marL="360045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6pPr>
            <a:lvl7pPr marL="432054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7pPr>
            <a:lvl8pPr marL="504063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8pPr>
            <a:lvl9pPr marL="576072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19BC1-BA29-4825-B48D-345607DEE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6325C-9D9A-4159-9809-0FCDCADB3FD5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3045F9-145E-42B1-9C5F-252ECDEF5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2B3185-F58F-4444-B792-D58CB217B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8A43C-7929-41BE-A581-E3FC1756C0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886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2F0B3-1AF6-4E9E-975B-104927EE8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D4EF44-67CB-4823-B960-63E3CFC70E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54380" y="11440584"/>
            <a:ext cx="4663440" cy="272683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F0FB9F-116E-4EBE-85AB-61CFD43971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54980" y="11440584"/>
            <a:ext cx="4663440" cy="272683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EC1372-ECFC-4CCE-92DF-5DFB100F0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6325C-9D9A-4159-9809-0FCDCADB3FD5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FD8B3E-C06B-4715-8BC6-FEC33D231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4D91E5-E327-448D-B88D-65F183ACE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8A43C-7929-41BE-A581-E3FC1756C0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4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D917F-10D4-41B5-9CE0-9F11698A7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809" y="2288121"/>
            <a:ext cx="9464040" cy="83068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B1D203-5796-4C86-B171-E57754CA51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55810" y="10535288"/>
            <a:ext cx="4642009" cy="5163182"/>
          </a:xfrm>
        </p:spPr>
        <p:txBody>
          <a:bodyPr anchor="b"/>
          <a:lstStyle>
            <a:lvl1pPr marL="0" indent="0">
              <a:buNone/>
              <a:defRPr sz="3780" b="1"/>
            </a:lvl1pPr>
            <a:lvl2pPr marL="720090" indent="0">
              <a:buNone/>
              <a:defRPr sz="3150" b="1"/>
            </a:lvl2pPr>
            <a:lvl3pPr marL="1440180" indent="0">
              <a:buNone/>
              <a:defRPr sz="2835" b="1"/>
            </a:lvl3pPr>
            <a:lvl4pPr marL="2160270" indent="0">
              <a:buNone/>
              <a:defRPr sz="2520" b="1"/>
            </a:lvl4pPr>
            <a:lvl5pPr marL="2880360" indent="0">
              <a:buNone/>
              <a:defRPr sz="2520" b="1"/>
            </a:lvl5pPr>
            <a:lvl6pPr marL="3600450" indent="0">
              <a:buNone/>
              <a:defRPr sz="2520" b="1"/>
            </a:lvl6pPr>
            <a:lvl7pPr marL="4320540" indent="0">
              <a:buNone/>
              <a:defRPr sz="2520" b="1"/>
            </a:lvl7pPr>
            <a:lvl8pPr marL="5040630" indent="0">
              <a:buNone/>
              <a:defRPr sz="2520" b="1"/>
            </a:lvl8pPr>
            <a:lvl9pPr marL="5760720" indent="0">
              <a:buNone/>
              <a:defRPr sz="25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0E2E1B-BEF9-4B95-A88A-EB684281EE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55810" y="15698471"/>
            <a:ext cx="4642009" cy="230900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504434-08E1-4F08-9ED7-FE1D2D8268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554980" y="10535288"/>
            <a:ext cx="4664869" cy="5163182"/>
          </a:xfrm>
        </p:spPr>
        <p:txBody>
          <a:bodyPr anchor="b"/>
          <a:lstStyle>
            <a:lvl1pPr marL="0" indent="0">
              <a:buNone/>
              <a:defRPr sz="3780" b="1"/>
            </a:lvl1pPr>
            <a:lvl2pPr marL="720090" indent="0">
              <a:buNone/>
              <a:defRPr sz="3150" b="1"/>
            </a:lvl2pPr>
            <a:lvl3pPr marL="1440180" indent="0">
              <a:buNone/>
              <a:defRPr sz="2835" b="1"/>
            </a:lvl3pPr>
            <a:lvl4pPr marL="2160270" indent="0">
              <a:buNone/>
              <a:defRPr sz="2520" b="1"/>
            </a:lvl4pPr>
            <a:lvl5pPr marL="2880360" indent="0">
              <a:buNone/>
              <a:defRPr sz="2520" b="1"/>
            </a:lvl5pPr>
            <a:lvl6pPr marL="3600450" indent="0">
              <a:buNone/>
              <a:defRPr sz="2520" b="1"/>
            </a:lvl6pPr>
            <a:lvl7pPr marL="4320540" indent="0">
              <a:buNone/>
              <a:defRPr sz="2520" b="1"/>
            </a:lvl7pPr>
            <a:lvl8pPr marL="5040630" indent="0">
              <a:buNone/>
              <a:defRPr sz="2520" b="1"/>
            </a:lvl8pPr>
            <a:lvl9pPr marL="5760720" indent="0">
              <a:buNone/>
              <a:defRPr sz="25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1718441-29CC-4A73-9F72-D76A1230BF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554980" y="15698471"/>
            <a:ext cx="4664869" cy="230900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33A1C65-775A-4A5E-ABD1-5E88D77C3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6325C-9D9A-4159-9809-0FCDCADB3FD5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9D5744-0729-402D-82EC-5529E2CE9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F5E667-19E4-4D30-B388-7DD98B809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8A43C-7929-41BE-A581-E3FC1756C0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278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90F66-20AD-444D-A55C-D64C9CE239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FC1E4B-0EC4-4853-A149-547EC4490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6325C-9D9A-4159-9809-0FCDCADB3FD5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1505AE-8B39-47C9-B9A8-2EF734F68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F07F13-91EF-491A-B863-3619AE8EA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8A43C-7929-41BE-A581-E3FC1756C0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241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030CB4E-201E-439C-858D-BC38F95C7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6325C-9D9A-4159-9809-0FCDCADB3FD5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D90E4E8-C10B-4220-BE2B-492419AE5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7F0FE7-1D66-487B-8F4E-886A1FD53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8A43C-7929-41BE-A581-E3FC1756C0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867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988EC-FF2B-4C40-AEE3-170C4BBA9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810" y="2865120"/>
            <a:ext cx="3539013" cy="10027920"/>
          </a:xfrm>
        </p:spPr>
        <p:txBody>
          <a:bodyPr anchor="b"/>
          <a:lstStyle>
            <a:lvl1pPr>
              <a:defRPr sz="5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953731-34BD-42D3-AE49-42FB3B4FC0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64869" y="6187868"/>
            <a:ext cx="5554980" cy="30541383"/>
          </a:xfrm>
        </p:spPr>
        <p:txBody>
          <a:bodyPr/>
          <a:lstStyle>
            <a:lvl1pPr>
              <a:defRPr sz="5040"/>
            </a:lvl1pPr>
            <a:lvl2pPr>
              <a:defRPr sz="4410"/>
            </a:lvl2pPr>
            <a:lvl3pPr>
              <a:defRPr sz="3780"/>
            </a:lvl3pPr>
            <a:lvl4pPr>
              <a:defRPr sz="3150"/>
            </a:lvl4pPr>
            <a:lvl5pPr>
              <a:defRPr sz="3150"/>
            </a:lvl5pPr>
            <a:lvl6pPr>
              <a:defRPr sz="3150"/>
            </a:lvl6pPr>
            <a:lvl7pPr>
              <a:defRPr sz="3150"/>
            </a:lvl7pPr>
            <a:lvl8pPr>
              <a:defRPr sz="3150"/>
            </a:lvl8pPr>
            <a:lvl9pPr>
              <a:defRPr sz="31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92B829-3D74-4347-9685-7442C5670F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5810" y="12893041"/>
            <a:ext cx="3539013" cy="23885951"/>
          </a:xfrm>
        </p:spPr>
        <p:txBody>
          <a:bodyPr/>
          <a:lstStyle>
            <a:lvl1pPr marL="0" indent="0">
              <a:buNone/>
              <a:defRPr sz="2520"/>
            </a:lvl1pPr>
            <a:lvl2pPr marL="720090" indent="0">
              <a:buNone/>
              <a:defRPr sz="2205"/>
            </a:lvl2pPr>
            <a:lvl3pPr marL="1440180" indent="0">
              <a:buNone/>
              <a:defRPr sz="1890"/>
            </a:lvl3pPr>
            <a:lvl4pPr marL="2160270" indent="0">
              <a:buNone/>
              <a:defRPr sz="1575"/>
            </a:lvl4pPr>
            <a:lvl5pPr marL="2880360" indent="0">
              <a:buNone/>
              <a:defRPr sz="1575"/>
            </a:lvl5pPr>
            <a:lvl6pPr marL="3600450" indent="0">
              <a:buNone/>
              <a:defRPr sz="1575"/>
            </a:lvl6pPr>
            <a:lvl7pPr marL="4320540" indent="0">
              <a:buNone/>
              <a:defRPr sz="1575"/>
            </a:lvl7pPr>
            <a:lvl8pPr marL="5040630" indent="0">
              <a:buNone/>
              <a:defRPr sz="1575"/>
            </a:lvl8pPr>
            <a:lvl9pPr marL="5760720" indent="0">
              <a:buNone/>
              <a:defRPr sz="15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C62F07-3661-4428-ADEF-6520E22BE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6325C-9D9A-4159-9809-0FCDCADB3FD5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D97722-7C3E-4397-AE0C-FF309E9C9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5B9D36-C4C8-4555-B4F0-99045A461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8A43C-7929-41BE-A581-E3FC1756C0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128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34947-6230-4FB1-B71E-E3C23322C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810" y="2865120"/>
            <a:ext cx="3539013" cy="10027920"/>
          </a:xfrm>
        </p:spPr>
        <p:txBody>
          <a:bodyPr anchor="b"/>
          <a:lstStyle>
            <a:lvl1pPr>
              <a:defRPr sz="5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2805464-AD04-4559-B867-0B99BF325A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664869" y="6187868"/>
            <a:ext cx="5554980" cy="30541383"/>
          </a:xfrm>
        </p:spPr>
        <p:txBody>
          <a:bodyPr/>
          <a:lstStyle>
            <a:lvl1pPr marL="0" indent="0">
              <a:buNone/>
              <a:defRPr sz="5040"/>
            </a:lvl1pPr>
            <a:lvl2pPr marL="720090" indent="0">
              <a:buNone/>
              <a:defRPr sz="4410"/>
            </a:lvl2pPr>
            <a:lvl3pPr marL="1440180" indent="0">
              <a:buNone/>
              <a:defRPr sz="3780"/>
            </a:lvl3pPr>
            <a:lvl4pPr marL="2160270" indent="0">
              <a:buNone/>
              <a:defRPr sz="3150"/>
            </a:lvl4pPr>
            <a:lvl5pPr marL="2880360" indent="0">
              <a:buNone/>
              <a:defRPr sz="3150"/>
            </a:lvl5pPr>
            <a:lvl6pPr marL="3600450" indent="0">
              <a:buNone/>
              <a:defRPr sz="3150"/>
            </a:lvl6pPr>
            <a:lvl7pPr marL="4320540" indent="0">
              <a:buNone/>
              <a:defRPr sz="3150"/>
            </a:lvl7pPr>
            <a:lvl8pPr marL="5040630" indent="0">
              <a:buNone/>
              <a:defRPr sz="3150"/>
            </a:lvl8pPr>
            <a:lvl9pPr marL="5760720" indent="0">
              <a:buNone/>
              <a:defRPr sz="315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11A02A-DEB8-4E0B-A21D-347B392549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5810" y="12893041"/>
            <a:ext cx="3539013" cy="23885951"/>
          </a:xfrm>
        </p:spPr>
        <p:txBody>
          <a:bodyPr/>
          <a:lstStyle>
            <a:lvl1pPr marL="0" indent="0">
              <a:buNone/>
              <a:defRPr sz="2520"/>
            </a:lvl1pPr>
            <a:lvl2pPr marL="720090" indent="0">
              <a:buNone/>
              <a:defRPr sz="2205"/>
            </a:lvl2pPr>
            <a:lvl3pPr marL="1440180" indent="0">
              <a:buNone/>
              <a:defRPr sz="1890"/>
            </a:lvl3pPr>
            <a:lvl4pPr marL="2160270" indent="0">
              <a:buNone/>
              <a:defRPr sz="1575"/>
            </a:lvl4pPr>
            <a:lvl5pPr marL="2880360" indent="0">
              <a:buNone/>
              <a:defRPr sz="1575"/>
            </a:lvl5pPr>
            <a:lvl6pPr marL="3600450" indent="0">
              <a:buNone/>
              <a:defRPr sz="1575"/>
            </a:lvl6pPr>
            <a:lvl7pPr marL="4320540" indent="0">
              <a:buNone/>
              <a:defRPr sz="1575"/>
            </a:lvl7pPr>
            <a:lvl8pPr marL="5040630" indent="0">
              <a:buNone/>
              <a:defRPr sz="1575"/>
            </a:lvl8pPr>
            <a:lvl9pPr marL="5760720" indent="0">
              <a:buNone/>
              <a:defRPr sz="15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924B97-DC45-4A23-B8A2-5480D3A9A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6325C-9D9A-4159-9809-0FCDCADB3FD5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AB2FF2-1AFA-4BF7-862E-9A36B1ACB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073D6F-2868-469E-B2F2-D6158421F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8A43C-7929-41BE-A581-E3FC1756C0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734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78D3CA-1689-4461-9D89-8F98B331BB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380" y="2288121"/>
            <a:ext cx="9464040" cy="83068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750C46-1A3C-4054-A377-BDF3E0442C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54380" y="11440584"/>
            <a:ext cx="9464040" cy="272683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0DA4D0-B2FA-4D34-9DF4-C6670BC53B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54380" y="39833131"/>
            <a:ext cx="2468880" cy="22881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A6325C-9D9A-4159-9809-0FCDCADB3FD5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5132EC-212D-4339-A1C1-BA8753B553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34740" y="39833131"/>
            <a:ext cx="3703320" cy="22881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EA7714-82F9-47A3-8448-CAE9E6ADFD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749540" y="39833131"/>
            <a:ext cx="2468880" cy="22881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18A43C-7929-41BE-A581-E3FC1756C0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116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440180" rtl="0" eaLnBrk="1" latinLnBrk="0" hangingPunct="1">
        <a:lnSpc>
          <a:spcPct val="90000"/>
        </a:lnSpc>
        <a:spcBef>
          <a:spcPct val="0"/>
        </a:spcBef>
        <a:buNone/>
        <a:defRPr sz="693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0045" indent="-360045" algn="l" defTabSz="1440180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4410" kern="1200">
          <a:solidFill>
            <a:schemeClr val="tx1"/>
          </a:solidFill>
          <a:latin typeface="+mn-lt"/>
          <a:ea typeface="+mn-ea"/>
          <a:cs typeface="+mn-cs"/>
        </a:defRPr>
      </a:lvl1pPr>
      <a:lvl2pPr marL="1080135" indent="-360045" algn="l" defTabSz="1440180" rtl="0" eaLnBrk="1" latinLnBrk="0" hangingPunct="1">
        <a:lnSpc>
          <a:spcPct val="90000"/>
        </a:lnSpc>
        <a:spcBef>
          <a:spcPts val="788"/>
        </a:spcBef>
        <a:buFont typeface="Arial" panose="020B0604020202020204" pitchFamily="34" charset="0"/>
        <a:buChar char="•"/>
        <a:defRPr sz="3780" kern="1200">
          <a:solidFill>
            <a:schemeClr val="tx1"/>
          </a:solidFill>
          <a:latin typeface="+mn-lt"/>
          <a:ea typeface="+mn-ea"/>
          <a:cs typeface="+mn-cs"/>
        </a:defRPr>
      </a:lvl2pPr>
      <a:lvl3pPr marL="1800225" indent="-360045" algn="l" defTabSz="1440180" rtl="0" eaLnBrk="1" latinLnBrk="0" hangingPunct="1">
        <a:lnSpc>
          <a:spcPct val="90000"/>
        </a:lnSpc>
        <a:spcBef>
          <a:spcPts val="788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3pPr>
      <a:lvl4pPr marL="2520315" indent="-360045" algn="l" defTabSz="1440180" rtl="0" eaLnBrk="1" latinLnBrk="0" hangingPunct="1">
        <a:lnSpc>
          <a:spcPct val="90000"/>
        </a:lnSpc>
        <a:spcBef>
          <a:spcPts val="788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4pPr>
      <a:lvl5pPr marL="3240405" indent="-360045" algn="l" defTabSz="1440180" rtl="0" eaLnBrk="1" latinLnBrk="0" hangingPunct="1">
        <a:lnSpc>
          <a:spcPct val="90000"/>
        </a:lnSpc>
        <a:spcBef>
          <a:spcPts val="788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5pPr>
      <a:lvl6pPr marL="3960495" indent="-360045" algn="l" defTabSz="1440180" rtl="0" eaLnBrk="1" latinLnBrk="0" hangingPunct="1">
        <a:lnSpc>
          <a:spcPct val="90000"/>
        </a:lnSpc>
        <a:spcBef>
          <a:spcPts val="788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6pPr>
      <a:lvl7pPr marL="4680585" indent="-360045" algn="l" defTabSz="1440180" rtl="0" eaLnBrk="1" latinLnBrk="0" hangingPunct="1">
        <a:lnSpc>
          <a:spcPct val="90000"/>
        </a:lnSpc>
        <a:spcBef>
          <a:spcPts val="788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7pPr>
      <a:lvl8pPr marL="5400675" indent="-360045" algn="l" defTabSz="1440180" rtl="0" eaLnBrk="1" latinLnBrk="0" hangingPunct="1">
        <a:lnSpc>
          <a:spcPct val="90000"/>
        </a:lnSpc>
        <a:spcBef>
          <a:spcPts val="788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8pPr>
      <a:lvl9pPr marL="6120765" indent="-360045" algn="l" defTabSz="1440180" rtl="0" eaLnBrk="1" latinLnBrk="0" hangingPunct="1">
        <a:lnSpc>
          <a:spcPct val="90000"/>
        </a:lnSpc>
        <a:spcBef>
          <a:spcPts val="788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40180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algn="l" defTabSz="1440180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2pPr>
      <a:lvl3pPr marL="1440180" algn="l" defTabSz="1440180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3pPr>
      <a:lvl4pPr marL="2160270" algn="l" defTabSz="1440180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algn="l" defTabSz="1440180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5pPr>
      <a:lvl6pPr marL="3600450" algn="l" defTabSz="1440180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6pPr>
      <a:lvl7pPr marL="4320540" algn="l" defTabSz="1440180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7pPr>
      <a:lvl8pPr marL="5040630" algn="l" defTabSz="1440180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8pPr>
      <a:lvl9pPr marL="5760720" algn="l" defTabSz="1440180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31">
            <a:extLst>
              <a:ext uri="{FF2B5EF4-FFF2-40B4-BE49-F238E27FC236}">
                <a16:creationId xmlns:a16="http://schemas.microsoft.com/office/drawing/2014/main" id="{00E6477F-8A81-4A9F-9AF5-6A265F57A6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019" y="126495"/>
            <a:ext cx="10304762" cy="42723809"/>
          </a:xfrm>
          <a:prstGeom prst="rect">
            <a:avLst/>
          </a:prstGeom>
        </p:spPr>
      </p:pic>
      <p:graphicFrame>
        <p:nvGraphicFramePr>
          <p:cNvPr id="33" name="Content Placeholder 3">
            <a:extLst>
              <a:ext uri="{FF2B5EF4-FFF2-40B4-BE49-F238E27FC236}">
                <a16:creationId xmlns:a16="http://schemas.microsoft.com/office/drawing/2014/main" id="{3EE8C22C-17A1-4FC8-9855-6B259B2718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6148663"/>
              </p:ext>
            </p:extLst>
          </p:nvPr>
        </p:nvGraphicFramePr>
        <p:xfrm>
          <a:off x="-1492250" y="38831838"/>
          <a:ext cx="14668500" cy="414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Packager Shell Object" showAsIcon="1" r:id="rId4" imgW="1887480" imgH="532800" progId="Package">
                  <p:embed/>
                </p:oleObj>
              </mc:Choice>
              <mc:Fallback>
                <p:oleObj name="Packager Shell Object" showAsIcon="1" r:id="rId4" imgW="1887480" imgH="532800" progId="Package">
                  <p:embed/>
                  <p:pic>
                    <p:nvPicPr>
                      <p:cNvPr id="4" name="Content Placeholder 3">
                        <a:extLst>
                          <a:ext uri="{FF2B5EF4-FFF2-40B4-BE49-F238E27FC236}">
                            <a16:creationId xmlns:a16="http://schemas.microsoft.com/office/drawing/2014/main" id="{2FF8613D-76DD-48F8-A0D4-92226CE6AEE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-1492250" y="38831838"/>
                        <a:ext cx="14668500" cy="41449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440900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Package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Lucas Hilty</dc:creator>
  <cp:lastModifiedBy>Lucas Hilty</cp:lastModifiedBy>
  <cp:revision>1</cp:revision>
  <dcterms:created xsi:type="dcterms:W3CDTF">2019-10-04T19:46:15Z</dcterms:created>
  <dcterms:modified xsi:type="dcterms:W3CDTF">2019-10-04T19:47:44Z</dcterms:modified>
</cp:coreProperties>
</file>