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1" r:id="rId3"/>
    <p:sldId id="263" r:id="rId4"/>
    <p:sldId id="262" r:id="rId5"/>
    <p:sldId id="270" r:id="rId6"/>
    <p:sldId id="264" r:id="rId7"/>
    <p:sldId id="267" r:id="rId8"/>
    <p:sldId id="256" r:id="rId9"/>
    <p:sldId id="27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1ED1D-F50F-4FC3-9EBF-BC09E753F930}" v="236" dt="2022-02-14T13:56:0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Nisley" userId="86cf0808-8d1b-48f6-a118-f1659baab6d3" providerId="ADAL" clId="{EDA1ED1D-F50F-4FC3-9EBF-BC09E753F930}"/>
    <pc:docChg chg="undo redo custSel addSld delSld modSld sldOrd">
      <pc:chgData name="Josh Nisley" userId="86cf0808-8d1b-48f6-a118-f1659baab6d3" providerId="ADAL" clId="{EDA1ED1D-F50F-4FC3-9EBF-BC09E753F930}" dt="2022-02-14T13:56:00.925" v="2974"/>
      <pc:docMkLst>
        <pc:docMk/>
      </pc:docMkLst>
      <pc:sldChg chg="addSp delSp modSp mod ord setBg modNotesTx">
        <pc:chgData name="Josh Nisley" userId="86cf0808-8d1b-48f6-a118-f1659baab6d3" providerId="ADAL" clId="{EDA1ED1D-F50F-4FC3-9EBF-BC09E753F930}" dt="2022-02-11T15:33:56.581" v="1750" actId="1076"/>
        <pc:sldMkLst>
          <pc:docMk/>
          <pc:sldMk cId="521259343" sldId="256"/>
        </pc:sldMkLst>
        <pc:spChg chg="mod">
          <ac:chgData name="Josh Nisley" userId="86cf0808-8d1b-48f6-a118-f1659baab6d3" providerId="ADAL" clId="{EDA1ED1D-F50F-4FC3-9EBF-BC09E753F930}" dt="2022-02-11T15:33:56.581" v="1750" actId="1076"/>
          <ac:spMkLst>
            <pc:docMk/>
            <pc:sldMk cId="521259343" sldId="256"/>
            <ac:spMk id="2" creationId="{0C2D52BF-7B14-47C5-98B0-CF7824EEFFEC}"/>
          </ac:spMkLst>
        </pc:spChg>
        <pc:spChg chg="del mod">
          <ac:chgData name="Josh Nisley" userId="86cf0808-8d1b-48f6-a118-f1659baab6d3" providerId="ADAL" clId="{EDA1ED1D-F50F-4FC3-9EBF-BC09E753F930}" dt="2022-02-11T15:24:19.979" v="1422" actId="478"/>
          <ac:spMkLst>
            <pc:docMk/>
            <pc:sldMk cId="521259343" sldId="256"/>
            <ac:spMk id="3" creationId="{38983855-0705-4C46-AC0C-4759AE6AAFFF}"/>
          </ac:spMkLst>
        </pc:spChg>
        <pc:spChg chg="add del mod">
          <ac:chgData name="Josh Nisley" userId="86cf0808-8d1b-48f6-a118-f1659baab6d3" providerId="ADAL" clId="{EDA1ED1D-F50F-4FC3-9EBF-BC09E753F930}" dt="2022-02-11T15:24:40.091" v="1427" actId="478"/>
          <ac:spMkLst>
            <pc:docMk/>
            <pc:sldMk cId="521259343" sldId="256"/>
            <ac:spMk id="5" creationId="{2ADE9B8A-EDF2-45A1-8263-582B18ACCFA7}"/>
          </ac:spMkLst>
        </pc:spChg>
        <pc:spChg chg="add">
          <ac:chgData name="Josh Nisley" userId="86cf0808-8d1b-48f6-a118-f1659baab6d3" providerId="ADAL" clId="{EDA1ED1D-F50F-4FC3-9EBF-BC09E753F930}" dt="2022-02-10T21:10:57.906" v="1" actId="26606"/>
          <ac:spMkLst>
            <pc:docMk/>
            <pc:sldMk cId="521259343" sldId="256"/>
            <ac:spMk id="71" creationId="{C1DD1A8A-57D5-4A81-AD04-532B043C5611}"/>
          </ac:spMkLst>
        </pc:spChg>
        <pc:spChg chg="add">
          <ac:chgData name="Josh Nisley" userId="86cf0808-8d1b-48f6-a118-f1659baab6d3" providerId="ADAL" clId="{EDA1ED1D-F50F-4FC3-9EBF-BC09E753F930}" dt="2022-02-10T21:10:57.906" v="1" actId="26606"/>
          <ac:spMkLst>
            <pc:docMk/>
            <pc:sldMk cId="521259343" sldId="256"/>
            <ac:spMk id="73" creationId="{007891EC-4501-44ED-A8C8-B11B6DB767AB}"/>
          </ac:spMkLst>
        </pc:spChg>
        <pc:picChg chg="add del mod ord">
          <ac:chgData name="Josh Nisley" userId="86cf0808-8d1b-48f6-a118-f1659baab6d3" providerId="ADAL" clId="{EDA1ED1D-F50F-4FC3-9EBF-BC09E753F930}" dt="2022-02-11T15:33:01.300" v="1744" actId="1076"/>
          <ac:picMkLst>
            <pc:docMk/>
            <pc:sldMk cId="521259343" sldId="256"/>
            <ac:picMk id="1026" creationId="{96CF86E0-A95B-4DC3-9B25-E52446ACD098}"/>
          </ac:picMkLst>
        </pc:picChg>
      </pc:sldChg>
      <pc:sldChg chg="modSp new del mod">
        <pc:chgData name="Josh Nisley" userId="86cf0808-8d1b-48f6-a118-f1659baab6d3" providerId="ADAL" clId="{EDA1ED1D-F50F-4FC3-9EBF-BC09E753F930}" dt="2022-02-10T21:40:32.897" v="651" actId="47"/>
        <pc:sldMkLst>
          <pc:docMk/>
          <pc:sldMk cId="2512864333" sldId="257"/>
        </pc:sldMkLst>
        <pc:spChg chg="mod">
          <ac:chgData name="Josh Nisley" userId="86cf0808-8d1b-48f6-a118-f1659baab6d3" providerId="ADAL" clId="{EDA1ED1D-F50F-4FC3-9EBF-BC09E753F930}" dt="2022-02-10T21:11:17.328" v="15" actId="20577"/>
          <ac:spMkLst>
            <pc:docMk/>
            <pc:sldMk cId="2512864333" sldId="257"/>
            <ac:spMk id="2" creationId="{D42BC0AC-3750-43BE-A75E-A20BADC68474}"/>
          </ac:spMkLst>
        </pc:spChg>
        <pc:spChg chg="mod">
          <ac:chgData name="Josh Nisley" userId="86cf0808-8d1b-48f6-a118-f1659baab6d3" providerId="ADAL" clId="{EDA1ED1D-F50F-4FC3-9EBF-BC09E753F930}" dt="2022-02-10T21:40:30.131" v="650" actId="21"/>
          <ac:spMkLst>
            <pc:docMk/>
            <pc:sldMk cId="2512864333" sldId="257"/>
            <ac:spMk id="3" creationId="{01907CB3-0886-4B19-AD78-EEA4B25BA2BC}"/>
          </ac:spMkLst>
        </pc:spChg>
      </pc:sldChg>
      <pc:sldChg chg="modSp new del mod">
        <pc:chgData name="Josh Nisley" userId="86cf0808-8d1b-48f6-a118-f1659baab6d3" providerId="ADAL" clId="{EDA1ED1D-F50F-4FC3-9EBF-BC09E753F930}" dt="2022-02-11T15:16:38.326" v="1358" actId="47"/>
        <pc:sldMkLst>
          <pc:docMk/>
          <pc:sldMk cId="2619089870" sldId="258"/>
        </pc:sldMkLst>
        <pc:spChg chg="mod">
          <ac:chgData name="Josh Nisley" userId="86cf0808-8d1b-48f6-a118-f1659baab6d3" providerId="ADAL" clId="{EDA1ED1D-F50F-4FC3-9EBF-BC09E753F930}" dt="2022-02-10T21:19:36.163" v="305" actId="20577"/>
          <ac:spMkLst>
            <pc:docMk/>
            <pc:sldMk cId="2619089870" sldId="258"/>
            <ac:spMk id="2" creationId="{B2A0BC30-21A0-4E7F-B346-15431E5DDF16}"/>
          </ac:spMkLst>
        </pc:spChg>
        <pc:spChg chg="mod">
          <ac:chgData name="Josh Nisley" userId="86cf0808-8d1b-48f6-a118-f1659baab6d3" providerId="ADAL" clId="{EDA1ED1D-F50F-4FC3-9EBF-BC09E753F930}" dt="2022-02-10T21:53:30.436" v="760" actId="20577"/>
          <ac:spMkLst>
            <pc:docMk/>
            <pc:sldMk cId="2619089870" sldId="258"/>
            <ac:spMk id="3" creationId="{B5DE89BB-DB01-47A3-A642-BCC59108ED88}"/>
          </ac:spMkLst>
        </pc:spChg>
      </pc:sldChg>
      <pc:sldChg chg="addSp delSp modSp new mod setBg modAnim setClrOvrMap modNotesTx">
        <pc:chgData name="Josh Nisley" userId="86cf0808-8d1b-48f6-a118-f1659baab6d3" providerId="ADAL" clId="{EDA1ED1D-F50F-4FC3-9EBF-BC09E753F930}" dt="2022-02-11T16:10:50.226" v="2231" actId="20577"/>
        <pc:sldMkLst>
          <pc:docMk/>
          <pc:sldMk cId="96172667" sldId="259"/>
        </pc:sldMkLst>
        <pc:spChg chg="mod ord">
          <ac:chgData name="Josh Nisley" userId="86cf0808-8d1b-48f6-a118-f1659baab6d3" providerId="ADAL" clId="{EDA1ED1D-F50F-4FC3-9EBF-BC09E753F930}" dt="2022-02-11T15:58:18.352" v="1835" actId="26606"/>
          <ac:spMkLst>
            <pc:docMk/>
            <pc:sldMk cId="96172667" sldId="259"/>
            <ac:spMk id="2" creationId="{8438C161-D326-48BA-AAD0-E596FA39667C}"/>
          </ac:spMkLst>
        </pc:spChg>
        <pc:spChg chg="mod ord">
          <ac:chgData name="Josh Nisley" userId="86cf0808-8d1b-48f6-a118-f1659baab6d3" providerId="ADAL" clId="{EDA1ED1D-F50F-4FC3-9EBF-BC09E753F930}" dt="2022-02-11T16:03:53.808" v="2168" actId="403"/>
          <ac:spMkLst>
            <pc:docMk/>
            <pc:sldMk cId="96172667" sldId="259"/>
            <ac:spMk id="3" creationId="{238229A7-6D6A-4FE8-970E-93C8F1D4546F}"/>
          </ac:spMkLst>
        </pc:spChg>
        <pc:spChg chg="add del">
          <ac:chgData name="Josh Nisley" userId="86cf0808-8d1b-48f6-a118-f1659baab6d3" providerId="ADAL" clId="{EDA1ED1D-F50F-4FC3-9EBF-BC09E753F930}" dt="2022-02-11T15:57:12.315" v="1824" actId="26606"/>
          <ac:spMkLst>
            <pc:docMk/>
            <pc:sldMk cId="96172667" sldId="259"/>
            <ac:spMk id="75" creationId="{ED4D6CE2-C4FB-4B4D-991A-84C9705CD762}"/>
          </ac:spMkLst>
        </pc:spChg>
        <pc:spChg chg="add del">
          <ac:chgData name="Josh Nisley" userId="86cf0808-8d1b-48f6-a118-f1659baab6d3" providerId="ADAL" clId="{EDA1ED1D-F50F-4FC3-9EBF-BC09E753F930}" dt="2022-02-11T15:57:21.996" v="1826" actId="26606"/>
          <ac:spMkLst>
            <pc:docMk/>
            <pc:sldMk cId="96172667" sldId="259"/>
            <ac:spMk id="79" creationId="{BC8B9C14-70F0-4F42-85FF-0DD3D5A585A5}"/>
          </ac:spMkLst>
        </pc:spChg>
        <pc:spChg chg="add del">
          <ac:chgData name="Josh Nisley" userId="86cf0808-8d1b-48f6-a118-f1659baab6d3" providerId="ADAL" clId="{EDA1ED1D-F50F-4FC3-9EBF-BC09E753F930}" dt="2022-02-11T15:57:21.996" v="1826" actId="26606"/>
          <ac:spMkLst>
            <pc:docMk/>
            <pc:sldMk cId="96172667" sldId="259"/>
            <ac:spMk id="81" creationId="{98DE6C44-43F8-4DE4-AB81-66853FFEA09A}"/>
          </ac:spMkLst>
        </pc:spChg>
        <pc:spChg chg="add del">
          <ac:chgData name="Josh Nisley" userId="86cf0808-8d1b-48f6-a118-f1659baab6d3" providerId="ADAL" clId="{EDA1ED1D-F50F-4FC3-9EBF-BC09E753F930}" dt="2022-02-11T15:57:21.996" v="1826" actId="26606"/>
          <ac:spMkLst>
            <pc:docMk/>
            <pc:sldMk cId="96172667" sldId="259"/>
            <ac:spMk id="83" creationId="{2409529B-9B56-4F10-BE4D-F934DB89E57E}"/>
          </ac:spMkLst>
        </pc:spChg>
        <pc:spChg chg="add del">
          <ac:chgData name="Josh Nisley" userId="86cf0808-8d1b-48f6-a118-f1659baab6d3" providerId="ADAL" clId="{EDA1ED1D-F50F-4FC3-9EBF-BC09E753F930}" dt="2022-02-11T15:57:21.996" v="1826" actId="26606"/>
          <ac:spMkLst>
            <pc:docMk/>
            <pc:sldMk cId="96172667" sldId="259"/>
            <ac:spMk id="1032" creationId="{B3F59054-3394-4D87-8BD0-A28DCD47F1BC}"/>
          </ac:spMkLst>
        </pc:spChg>
        <pc:spChg chg="add del">
          <ac:chgData name="Josh Nisley" userId="86cf0808-8d1b-48f6-a118-f1659baab6d3" providerId="ADAL" clId="{EDA1ED1D-F50F-4FC3-9EBF-BC09E753F930}" dt="2022-02-11T15:57:21.996" v="1826" actId="26606"/>
          <ac:spMkLst>
            <pc:docMk/>
            <pc:sldMk cId="96172667" sldId="259"/>
            <ac:spMk id="1033" creationId="{2FE0ABA9-CAF1-4816-837D-5F28AAA08E0A}"/>
          </ac:spMkLst>
        </pc:spChg>
        <pc:spChg chg="add del">
          <ac:chgData name="Josh Nisley" userId="86cf0808-8d1b-48f6-a118-f1659baab6d3" providerId="ADAL" clId="{EDA1ED1D-F50F-4FC3-9EBF-BC09E753F930}" dt="2022-02-11T15:57:51.520" v="1828" actId="26606"/>
          <ac:spMkLst>
            <pc:docMk/>
            <pc:sldMk cId="96172667" sldId="259"/>
            <ac:spMk id="1035" creationId="{114C78B5-EC6B-4A39-8860-705100867457}"/>
          </ac:spMkLst>
        </pc:spChg>
        <pc:spChg chg="add del">
          <ac:chgData name="Josh Nisley" userId="86cf0808-8d1b-48f6-a118-f1659baab6d3" providerId="ADAL" clId="{EDA1ED1D-F50F-4FC3-9EBF-BC09E753F930}" dt="2022-02-11T15:57:57.184" v="1830" actId="26606"/>
          <ac:spMkLst>
            <pc:docMk/>
            <pc:sldMk cId="96172667" sldId="259"/>
            <ac:spMk id="1039" creationId="{A6B42B9F-F674-4D7F-AEFD-F5DC47A70952}"/>
          </ac:spMkLst>
        </pc:spChg>
        <pc:spChg chg="add del">
          <ac:chgData name="Josh Nisley" userId="86cf0808-8d1b-48f6-a118-f1659baab6d3" providerId="ADAL" clId="{EDA1ED1D-F50F-4FC3-9EBF-BC09E753F930}" dt="2022-02-11T15:57:57.184" v="1830" actId="26606"/>
          <ac:spMkLst>
            <pc:docMk/>
            <pc:sldMk cId="96172667" sldId="259"/>
            <ac:spMk id="1040" creationId="{E677BBB0-8A66-4619-B31B-5097655C5FF2}"/>
          </ac:spMkLst>
        </pc:spChg>
        <pc:spChg chg="add del">
          <ac:chgData name="Josh Nisley" userId="86cf0808-8d1b-48f6-a118-f1659baab6d3" providerId="ADAL" clId="{EDA1ED1D-F50F-4FC3-9EBF-BC09E753F930}" dt="2022-02-11T15:57:57.184" v="1830" actId="26606"/>
          <ac:spMkLst>
            <pc:docMk/>
            <pc:sldMk cId="96172667" sldId="259"/>
            <ac:spMk id="1041" creationId="{FB56C437-7CF8-4D2B-8C62-6F9CEA5611FA}"/>
          </ac:spMkLst>
        </pc:spChg>
        <pc:spChg chg="add del">
          <ac:chgData name="Josh Nisley" userId="86cf0808-8d1b-48f6-a118-f1659baab6d3" providerId="ADAL" clId="{EDA1ED1D-F50F-4FC3-9EBF-BC09E753F930}" dt="2022-02-11T15:57:57.184" v="1830" actId="26606"/>
          <ac:spMkLst>
            <pc:docMk/>
            <pc:sldMk cId="96172667" sldId="259"/>
            <ac:spMk id="1042" creationId="{288F414E-1A16-495F-8EF5-F55A4207EE48}"/>
          </ac:spMkLst>
        </pc:spChg>
        <pc:spChg chg="add del">
          <ac:chgData name="Josh Nisley" userId="86cf0808-8d1b-48f6-a118-f1659baab6d3" providerId="ADAL" clId="{EDA1ED1D-F50F-4FC3-9EBF-BC09E753F930}" dt="2022-02-11T15:58:11.624" v="1832" actId="26606"/>
          <ac:spMkLst>
            <pc:docMk/>
            <pc:sldMk cId="96172667" sldId="259"/>
            <ac:spMk id="1044" creationId="{ED4D6CE2-C4FB-4B4D-991A-84C9705CD762}"/>
          </ac:spMkLst>
        </pc:spChg>
        <pc:spChg chg="add del">
          <ac:chgData name="Josh Nisley" userId="86cf0808-8d1b-48f6-a118-f1659baab6d3" providerId="ADAL" clId="{EDA1ED1D-F50F-4FC3-9EBF-BC09E753F930}" dt="2022-02-11T15:58:18.352" v="1834" actId="26606"/>
          <ac:spMkLst>
            <pc:docMk/>
            <pc:sldMk cId="96172667" sldId="259"/>
            <ac:spMk id="1047" creationId="{B3F59054-3394-4D87-8BD0-A28DCD47F1BC}"/>
          </ac:spMkLst>
        </pc:spChg>
        <pc:spChg chg="add del">
          <ac:chgData name="Josh Nisley" userId="86cf0808-8d1b-48f6-a118-f1659baab6d3" providerId="ADAL" clId="{EDA1ED1D-F50F-4FC3-9EBF-BC09E753F930}" dt="2022-02-11T15:58:18.352" v="1834" actId="26606"/>
          <ac:spMkLst>
            <pc:docMk/>
            <pc:sldMk cId="96172667" sldId="259"/>
            <ac:spMk id="1048" creationId="{2FE0ABA9-CAF1-4816-837D-5F28AAA08E0A}"/>
          </ac:spMkLst>
        </pc:spChg>
        <pc:spChg chg="add del">
          <ac:chgData name="Josh Nisley" userId="86cf0808-8d1b-48f6-a118-f1659baab6d3" providerId="ADAL" clId="{EDA1ED1D-F50F-4FC3-9EBF-BC09E753F930}" dt="2022-02-11T15:58:18.352" v="1834" actId="26606"/>
          <ac:spMkLst>
            <pc:docMk/>
            <pc:sldMk cId="96172667" sldId="259"/>
            <ac:spMk id="1049" creationId="{BC8B9C14-70F0-4F42-85FF-0DD3D5A585A5}"/>
          </ac:spMkLst>
        </pc:spChg>
        <pc:spChg chg="add del">
          <ac:chgData name="Josh Nisley" userId="86cf0808-8d1b-48f6-a118-f1659baab6d3" providerId="ADAL" clId="{EDA1ED1D-F50F-4FC3-9EBF-BC09E753F930}" dt="2022-02-11T15:58:18.352" v="1834" actId="26606"/>
          <ac:spMkLst>
            <pc:docMk/>
            <pc:sldMk cId="96172667" sldId="259"/>
            <ac:spMk id="1050" creationId="{98DE6C44-43F8-4DE4-AB81-66853FFEA09A}"/>
          </ac:spMkLst>
        </pc:spChg>
        <pc:spChg chg="add del">
          <ac:chgData name="Josh Nisley" userId="86cf0808-8d1b-48f6-a118-f1659baab6d3" providerId="ADAL" clId="{EDA1ED1D-F50F-4FC3-9EBF-BC09E753F930}" dt="2022-02-11T15:58:18.352" v="1834" actId="26606"/>
          <ac:spMkLst>
            <pc:docMk/>
            <pc:sldMk cId="96172667" sldId="259"/>
            <ac:spMk id="1051" creationId="{2409529B-9B56-4F10-BE4D-F934DB89E57E}"/>
          </ac:spMkLst>
        </pc:spChg>
        <pc:spChg chg="add">
          <ac:chgData name="Josh Nisley" userId="86cf0808-8d1b-48f6-a118-f1659baab6d3" providerId="ADAL" clId="{EDA1ED1D-F50F-4FC3-9EBF-BC09E753F930}" dt="2022-02-11T15:58:18.352" v="1835" actId="26606"/>
          <ac:spMkLst>
            <pc:docMk/>
            <pc:sldMk cId="96172667" sldId="259"/>
            <ac:spMk id="1053" creationId="{ED4D6CE2-C4FB-4B4D-991A-84C9705CD762}"/>
          </ac:spMkLst>
        </pc:spChg>
        <pc:grpChg chg="add del">
          <ac:chgData name="Josh Nisley" userId="86cf0808-8d1b-48f6-a118-f1659baab6d3" providerId="ADAL" clId="{EDA1ED1D-F50F-4FC3-9EBF-BC09E753F930}" dt="2022-02-11T15:57:51.520" v="1828" actId="26606"/>
          <ac:grpSpMkLst>
            <pc:docMk/>
            <pc:sldMk cId="96172667" sldId="259"/>
            <ac:grpSpMk id="1036" creationId="{A50943B0-FDF7-4C2C-B784-9208C945A8C3}"/>
          </ac:grpSpMkLst>
        </pc:grpChg>
        <pc:picChg chg="add mod ord">
          <ac:chgData name="Josh Nisley" userId="86cf0808-8d1b-48f6-a118-f1659baab6d3" providerId="ADAL" clId="{EDA1ED1D-F50F-4FC3-9EBF-BC09E753F930}" dt="2022-02-11T15:58:18.352" v="1835" actId="26606"/>
          <ac:picMkLst>
            <pc:docMk/>
            <pc:sldMk cId="96172667" sldId="259"/>
            <ac:picMk id="1026" creationId="{037C9A58-9857-429D-B6E9-A543D6C641EA}"/>
          </ac:picMkLst>
        </pc:picChg>
        <pc:picChg chg="add mod ord">
          <ac:chgData name="Josh Nisley" userId="86cf0808-8d1b-48f6-a118-f1659baab6d3" providerId="ADAL" clId="{EDA1ED1D-F50F-4FC3-9EBF-BC09E753F930}" dt="2022-02-11T15:58:18.352" v="1835" actId="26606"/>
          <ac:picMkLst>
            <pc:docMk/>
            <pc:sldMk cId="96172667" sldId="259"/>
            <ac:picMk id="1028" creationId="{18D56F28-87C4-48BF-A1C4-C82E7B854D71}"/>
          </ac:picMkLst>
        </pc:picChg>
        <pc:picChg chg="add mod ord">
          <ac:chgData name="Josh Nisley" userId="86cf0808-8d1b-48f6-a118-f1659baab6d3" providerId="ADAL" clId="{EDA1ED1D-F50F-4FC3-9EBF-BC09E753F930}" dt="2022-02-11T15:58:18.352" v="1835" actId="26606"/>
          <ac:picMkLst>
            <pc:docMk/>
            <pc:sldMk cId="96172667" sldId="259"/>
            <ac:picMk id="1030" creationId="{59E51BB9-1E75-466A-955A-2092FA46C602}"/>
          </ac:picMkLst>
        </pc:picChg>
        <pc:cxnChg chg="add del">
          <ac:chgData name="Josh Nisley" userId="86cf0808-8d1b-48f6-a118-f1659baab6d3" providerId="ADAL" clId="{EDA1ED1D-F50F-4FC3-9EBF-BC09E753F930}" dt="2022-02-11T15:57:12.315" v="1824" actId="26606"/>
          <ac:cxnSpMkLst>
            <pc:docMk/>
            <pc:sldMk cId="96172667" sldId="259"/>
            <ac:cxnSpMk id="77" creationId="{11A9DAB5-E11B-41CA-85F3-20711F79027B}"/>
          </ac:cxnSpMkLst>
        </pc:cxnChg>
        <pc:cxnChg chg="add del">
          <ac:chgData name="Josh Nisley" userId="86cf0808-8d1b-48f6-a118-f1659baab6d3" providerId="ADAL" clId="{EDA1ED1D-F50F-4FC3-9EBF-BC09E753F930}" dt="2022-02-11T15:58:11.624" v="1832" actId="26606"/>
          <ac:cxnSpMkLst>
            <pc:docMk/>
            <pc:sldMk cId="96172667" sldId="259"/>
            <ac:cxnSpMk id="1045" creationId="{11A9DAB5-E11B-41CA-85F3-20711F79027B}"/>
          </ac:cxnSpMkLst>
        </pc:cxnChg>
        <pc:cxnChg chg="add">
          <ac:chgData name="Josh Nisley" userId="86cf0808-8d1b-48f6-a118-f1659baab6d3" providerId="ADAL" clId="{EDA1ED1D-F50F-4FC3-9EBF-BC09E753F930}" dt="2022-02-11T15:58:18.352" v="1835" actId="26606"/>
          <ac:cxnSpMkLst>
            <pc:docMk/>
            <pc:sldMk cId="96172667" sldId="259"/>
            <ac:cxnSpMk id="1054" creationId="{11A9DAB5-E11B-41CA-85F3-20711F79027B}"/>
          </ac:cxnSpMkLst>
        </pc:cxnChg>
      </pc:sldChg>
      <pc:sldChg chg="modSp new del mod">
        <pc:chgData name="Josh Nisley" userId="86cf0808-8d1b-48f6-a118-f1659baab6d3" providerId="ADAL" clId="{EDA1ED1D-F50F-4FC3-9EBF-BC09E753F930}" dt="2022-02-10T21:38:34.140" v="636" actId="2696"/>
        <pc:sldMkLst>
          <pc:docMk/>
          <pc:sldMk cId="2053489320" sldId="260"/>
        </pc:sldMkLst>
        <pc:spChg chg="mod">
          <ac:chgData name="Josh Nisley" userId="86cf0808-8d1b-48f6-a118-f1659baab6d3" providerId="ADAL" clId="{EDA1ED1D-F50F-4FC3-9EBF-BC09E753F930}" dt="2022-02-10T21:25:36.894" v="510" actId="20577"/>
          <ac:spMkLst>
            <pc:docMk/>
            <pc:sldMk cId="2053489320" sldId="260"/>
            <ac:spMk id="2" creationId="{7C542D77-7414-4876-8583-8F5B56B81138}"/>
          </ac:spMkLst>
        </pc:spChg>
      </pc:sldChg>
      <pc:sldChg chg="addSp delSp modSp new mod setBg modClrScheme modAnim chgLayout">
        <pc:chgData name="Josh Nisley" userId="86cf0808-8d1b-48f6-a118-f1659baab6d3" providerId="ADAL" clId="{EDA1ED1D-F50F-4FC3-9EBF-BC09E753F930}" dt="2022-02-14T13:56:00.925" v="2974"/>
        <pc:sldMkLst>
          <pc:docMk/>
          <pc:sldMk cId="2548308939" sldId="261"/>
        </pc:sldMkLst>
        <pc:spChg chg="mod ord">
          <ac:chgData name="Josh Nisley" userId="86cf0808-8d1b-48f6-a118-f1659baab6d3" providerId="ADAL" clId="{EDA1ED1D-F50F-4FC3-9EBF-BC09E753F930}" dt="2022-02-10T21:40:24.205" v="649" actId="20577"/>
          <ac:spMkLst>
            <pc:docMk/>
            <pc:sldMk cId="2548308939" sldId="261"/>
            <ac:spMk id="2" creationId="{105715B0-7675-43D7-B575-CDB56AE61F9F}"/>
          </ac:spMkLst>
        </pc:spChg>
        <pc:spChg chg="del mod ord">
          <ac:chgData name="Josh Nisley" userId="86cf0808-8d1b-48f6-a118-f1659baab6d3" providerId="ADAL" clId="{EDA1ED1D-F50F-4FC3-9EBF-BC09E753F930}" dt="2022-02-10T21:27:29.026" v="537" actId="700"/>
          <ac:spMkLst>
            <pc:docMk/>
            <pc:sldMk cId="2548308939" sldId="261"/>
            <ac:spMk id="3" creationId="{C0B3B643-9B6C-4EDC-B083-2B5961933DDC}"/>
          </ac:spMkLst>
        </pc:spChg>
        <pc:spChg chg="add mod ord">
          <ac:chgData name="Josh Nisley" userId="86cf0808-8d1b-48f6-a118-f1659baab6d3" providerId="ADAL" clId="{EDA1ED1D-F50F-4FC3-9EBF-BC09E753F930}" dt="2022-02-10T21:41:02.705" v="673" actId="20577"/>
          <ac:spMkLst>
            <pc:docMk/>
            <pc:sldMk cId="2548308939" sldId="261"/>
            <ac:spMk id="4" creationId="{7746B75B-D27C-46E0-AFAC-33B6F58A12A7}"/>
          </ac:spMkLst>
        </pc:spChg>
        <pc:spChg chg="add del mod ord">
          <ac:chgData name="Josh Nisley" userId="86cf0808-8d1b-48f6-a118-f1659baab6d3" providerId="ADAL" clId="{EDA1ED1D-F50F-4FC3-9EBF-BC09E753F930}" dt="2022-02-10T21:39:45.591" v="640"/>
          <ac:spMkLst>
            <pc:docMk/>
            <pc:sldMk cId="2548308939" sldId="261"/>
            <ac:spMk id="5" creationId="{0CF997EE-D93F-4AC5-99E1-5F2EE43C2DED}"/>
          </ac:spMkLst>
        </pc:spChg>
        <pc:picChg chg="add mod">
          <ac:chgData name="Josh Nisley" userId="86cf0808-8d1b-48f6-a118-f1659baab6d3" providerId="ADAL" clId="{EDA1ED1D-F50F-4FC3-9EBF-BC09E753F930}" dt="2022-02-10T21:40:02.921" v="642" actId="27614"/>
          <ac:picMkLst>
            <pc:docMk/>
            <pc:sldMk cId="2548308939" sldId="261"/>
            <ac:picMk id="4098" creationId="{B4236310-1868-4A2A-87D5-8F663240FFC2}"/>
          </ac:picMkLst>
        </pc:picChg>
        <pc:cxnChg chg="add">
          <ac:chgData name="Josh Nisley" userId="86cf0808-8d1b-48f6-a118-f1659baab6d3" providerId="ADAL" clId="{EDA1ED1D-F50F-4FC3-9EBF-BC09E753F930}" dt="2022-02-10T21:39:49.557" v="641" actId="26606"/>
          <ac:cxnSpMkLst>
            <pc:docMk/>
            <pc:sldMk cId="2548308939" sldId="261"/>
            <ac:cxnSpMk id="71" creationId="{A7F400EE-A8A5-48AF-B4D6-291B52C6F0B0}"/>
          </ac:cxnSpMkLst>
        </pc:cxnChg>
      </pc:sldChg>
      <pc:sldChg chg="addSp delSp modSp new mod setBg modClrScheme addAnim delAnim setClrOvrMap chgLayout modNotesTx">
        <pc:chgData name="Josh Nisley" userId="86cf0808-8d1b-48f6-a118-f1659baab6d3" providerId="ADAL" clId="{EDA1ED1D-F50F-4FC3-9EBF-BC09E753F930}" dt="2022-02-11T15:08:32.712" v="1322" actId="20577"/>
        <pc:sldMkLst>
          <pc:docMk/>
          <pc:sldMk cId="2065364146" sldId="262"/>
        </pc:sldMkLst>
        <pc:spChg chg="mod ord">
          <ac:chgData name="Josh Nisley" userId="86cf0808-8d1b-48f6-a118-f1659baab6d3" providerId="ADAL" clId="{EDA1ED1D-F50F-4FC3-9EBF-BC09E753F930}" dt="2022-02-11T15:08:32.712" v="1322" actId="20577"/>
          <ac:spMkLst>
            <pc:docMk/>
            <pc:sldMk cId="2065364146" sldId="262"/>
            <ac:spMk id="2" creationId="{0A202468-ABF6-4F7A-A437-92A6E28F762D}"/>
          </ac:spMkLst>
        </pc:spChg>
        <pc:spChg chg="add del">
          <ac:chgData name="Josh Nisley" userId="86cf0808-8d1b-48f6-a118-f1659baab6d3" providerId="ADAL" clId="{EDA1ED1D-F50F-4FC3-9EBF-BC09E753F930}" dt="2022-02-10T21:31:36.751" v="565" actId="700"/>
          <ac:spMkLst>
            <pc:docMk/>
            <pc:sldMk cId="2065364146" sldId="262"/>
            <ac:spMk id="3" creationId="{126A19FD-31DC-4A43-9D57-3E583379ED86}"/>
          </ac:spMkLst>
        </pc:spChg>
        <pc:spChg chg="add del">
          <ac:chgData name="Josh Nisley" userId="86cf0808-8d1b-48f6-a118-f1659baab6d3" providerId="ADAL" clId="{EDA1ED1D-F50F-4FC3-9EBF-BC09E753F930}" dt="2022-02-10T21:30:33.452" v="559" actId="26606"/>
          <ac:spMkLst>
            <pc:docMk/>
            <pc:sldMk cId="2065364146" sldId="262"/>
            <ac:spMk id="71" creationId="{E49CC64F-7275-4E33-961B-0C5CDC439875}"/>
          </ac:spMkLst>
        </pc:spChg>
        <pc:spChg chg="add del">
          <ac:chgData name="Josh Nisley" userId="86cf0808-8d1b-48f6-a118-f1659baab6d3" providerId="ADAL" clId="{EDA1ED1D-F50F-4FC3-9EBF-BC09E753F930}" dt="2022-02-10T21:31:29.993" v="563" actId="26606"/>
          <ac:spMkLst>
            <pc:docMk/>
            <pc:sldMk cId="2065364146" sldId="262"/>
            <ac:spMk id="73" creationId="{AB45A142-4255-493C-8284-5D566C121B10}"/>
          </ac:spMkLst>
        </pc:spChg>
        <pc:spChg chg="add del">
          <ac:chgData name="Josh Nisley" userId="86cf0808-8d1b-48f6-a118-f1659baab6d3" providerId="ADAL" clId="{EDA1ED1D-F50F-4FC3-9EBF-BC09E753F930}" dt="2022-02-10T21:33:17.687" v="583" actId="26606"/>
          <ac:spMkLst>
            <pc:docMk/>
            <pc:sldMk cId="2065364146" sldId="262"/>
            <ac:spMk id="79" creationId="{3C54F4CE-85F0-46ED-80DA-9518C9251AD1}"/>
          </ac:spMkLst>
        </pc:spChg>
        <pc:spChg chg="add del">
          <ac:chgData name="Josh Nisley" userId="86cf0808-8d1b-48f6-a118-f1659baab6d3" providerId="ADAL" clId="{EDA1ED1D-F50F-4FC3-9EBF-BC09E753F930}" dt="2022-02-10T21:52:27.412" v="742" actId="26606"/>
          <ac:spMkLst>
            <pc:docMk/>
            <pc:sldMk cId="2065364146" sldId="262"/>
            <ac:spMk id="80" creationId="{7CA0DAA6-33B8-4A25-810D-2F4D816FB40E}"/>
          </ac:spMkLst>
        </pc:spChg>
        <pc:spChg chg="add del">
          <ac:chgData name="Josh Nisley" userId="86cf0808-8d1b-48f6-a118-f1659baab6d3" providerId="ADAL" clId="{EDA1ED1D-F50F-4FC3-9EBF-BC09E753F930}" dt="2022-02-10T21:33:17.687" v="583" actId="26606"/>
          <ac:spMkLst>
            <pc:docMk/>
            <pc:sldMk cId="2065364146" sldId="262"/>
            <ac:spMk id="81" creationId="{DADD1FCA-8ACB-4958-81DD-4CDD6D3E1921}"/>
          </ac:spMkLst>
        </pc:spChg>
        <pc:spChg chg="add del">
          <ac:chgData name="Josh Nisley" userId="86cf0808-8d1b-48f6-a118-f1659baab6d3" providerId="ADAL" clId="{EDA1ED1D-F50F-4FC3-9EBF-BC09E753F930}" dt="2022-02-10T21:53:11.323" v="756" actId="26606"/>
          <ac:spMkLst>
            <pc:docMk/>
            <pc:sldMk cId="2065364146" sldId="262"/>
            <ac:spMk id="83" creationId="{2E614F1C-2D93-42D0-B229-768199449923}"/>
          </ac:spMkLst>
        </pc:spChg>
        <pc:spChg chg="add del">
          <ac:chgData name="Josh Nisley" userId="86cf0808-8d1b-48f6-a118-f1659baab6d3" providerId="ADAL" clId="{EDA1ED1D-F50F-4FC3-9EBF-BC09E753F930}" dt="2022-02-10T21:38:42.684" v="637" actId="26606"/>
          <ac:spMkLst>
            <pc:docMk/>
            <pc:sldMk cId="2065364146" sldId="262"/>
            <ac:spMk id="139" creationId="{D4771268-CB57-404A-9271-370EB28F6090}"/>
          </ac:spMkLst>
        </pc:spChg>
        <pc:spChg chg="add del">
          <ac:chgData name="Josh Nisley" userId="86cf0808-8d1b-48f6-a118-f1659baab6d3" providerId="ADAL" clId="{EDA1ED1D-F50F-4FC3-9EBF-BC09E753F930}" dt="2022-02-10T21:51:36.952" v="730" actId="26606"/>
          <ac:spMkLst>
            <pc:docMk/>
            <pc:sldMk cId="2065364146" sldId="262"/>
            <ac:spMk id="192" creationId="{1DB7C82F-AB7E-4F0C-B829-FA1B9C415180}"/>
          </ac:spMkLst>
        </pc:spChg>
        <pc:spChg chg="add del">
          <ac:chgData name="Josh Nisley" userId="86cf0808-8d1b-48f6-a118-f1659baab6d3" providerId="ADAL" clId="{EDA1ED1D-F50F-4FC3-9EBF-BC09E753F930}" dt="2022-02-10T21:31:58.363" v="569" actId="26606"/>
          <ac:spMkLst>
            <pc:docMk/>
            <pc:sldMk cId="2065364146" sldId="262"/>
            <ac:spMk id="2056" creationId="{E49CC64F-7275-4E33-961B-0C5CDC439875}"/>
          </ac:spMkLst>
        </pc:spChg>
        <pc:spChg chg="add del">
          <ac:chgData name="Josh Nisley" userId="86cf0808-8d1b-48f6-a118-f1659baab6d3" providerId="ADAL" clId="{EDA1ED1D-F50F-4FC3-9EBF-BC09E753F930}" dt="2022-02-10T21:51:36.945" v="729" actId="26606"/>
          <ac:spMkLst>
            <pc:docMk/>
            <pc:sldMk cId="2065364146" sldId="262"/>
            <ac:spMk id="2057" creationId="{17CDB40A-75BB-4498-A20B-59C3984A3A94}"/>
          </ac:spMkLst>
        </pc:spChg>
        <pc:spChg chg="add del">
          <ac:chgData name="Josh Nisley" userId="86cf0808-8d1b-48f6-a118-f1659baab6d3" providerId="ADAL" clId="{EDA1ED1D-F50F-4FC3-9EBF-BC09E753F930}" dt="2022-02-10T21:32:55.226" v="579" actId="26606"/>
          <ac:spMkLst>
            <pc:docMk/>
            <pc:sldMk cId="2065364146" sldId="262"/>
            <ac:spMk id="2058" creationId="{D4771268-CB57-404A-9271-370EB28F6090}"/>
          </ac:spMkLst>
        </pc:spChg>
        <pc:spChg chg="add del">
          <ac:chgData name="Josh Nisley" userId="86cf0808-8d1b-48f6-a118-f1659baab6d3" providerId="ADAL" clId="{EDA1ED1D-F50F-4FC3-9EBF-BC09E753F930}" dt="2022-02-10T21:51:51.539" v="732" actId="26606"/>
          <ac:spMkLst>
            <pc:docMk/>
            <pc:sldMk cId="2065364146" sldId="262"/>
            <ac:spMk id="2059" creationId="{2E614F1C-2D93-42D0-B229-768199449923}"/>
          </ac:spMkLst>
        </pc:spChg>
        <pc:spChg chg="add del">
          <ac:chgData name="Josh Nisley" userId="86cf0808-8d1b-48f6-a118-f1659baab6d3" providerId="ADAL" clId="{EDA1ED1D-F50F-4FC3-9EBF-BC09E753F930}" dt="2022-02-10T21:52:27.412" v="741" actId="26606"/>
          <ac:spMkLst>
            <pc:docMk/>
            <pc:sldMk cId="2065364146" sldId="262"/>
            <ac:spMk id="2060" creationId="{B9951BD9-0868-4CDB-ACD6-9C4209B5E412}"/>
          </ac:spMkLst>
        </pc:spChg>
        <pc:spChg chg="add del">
          <ac:chgData name="Josh Nisley" userId="86cf0808-8d1b-48f6-a118-f1659baab6d3" providerId="ADAL" clId="{EDA1ED1D-F50F-4FC3-9EBF-BC09E753F930}" dt="2022-02-10T21:53:11.323" v="756" actId="26606"/>
          <ac:spMkLst>
            <pc:docMk/>
            <pc:sldMk cId="2065364146" sldId="262"/>
            <ac:spMk id="2062" creationId="{58153EC8-8E01-4D70-B575-24ABD35A1125}"/>
          </ac:spMkLst>
        </pc:spChg>
        <pc:picChg chg="add del mod">
          <ac:chgData name="Josh Nisley" userId="86cf0808-8d1b-48f6-a118-f1659baab6d3" providerId="ADAL" clId="{EDA1ED1D-F50F-4FC3-9EBF-BC09E753F930}" dt="2022-02-10T21:30:34.055" v="560"/>
          <ac:picMkLst>
            <pc:docMk/>
            <pc:sldMk cId="2065364146" sldId="262"/>
            <ac:picMk id="2050" creationId="{A58A34D0-E6A5-4312-9E7B-71D3F7FEE36B}"/>
          </ac:picMkLst>
        </pc:picChg>
        <pc:picChg chg="add del mod">
          <ac:chgData name="Josh Nisley" userId="86cf0808-8d1b-48f6-a118-f1659baab6d3" providerId="ADAL" clId="{EDA1ED1D-F50F-4FC3-9EBF-BC09E753F930}" dt="2022-02-10T21:31:31.915" v="564"/>
          <ac:picMkLst>
            <pc:docMk/>
            <pc:sldMk cId="2065364146" sldId="262"/>
            <ac:picMk id="2052" creationId="{B7EED6F9-66F0-478E-84B0-90F2FA7E8C6A}"/>
          </ac:picMkLst>
        </pc:picChg>
        <pc:picChg chg="add mod">
          <ac:chgData name="Josh Nisley" userId="86cf0808-8d1b-48f6-a118-f1659baab6d3" providerId="ADAL" clId="{EDA1ED1D-F50F-4FC3-9EBF-BC09E753F930}" dt="2022-02-10T21:53:11.323" v="756" actId="26606"/>
          <ac:picMkLst>
            <pc:docMk/>
            <pc:sldMk cId="2065364146" sldId="262"/>
            <ac:picMk id="2054" creationId="{60BF7E33-4217-4F31-BD92-036AA6F021AE}"/>
          </ac:picMkLst>
        </pc:picChg>
        <pc:cxnChg chg="add del">
          <ac:chgData name="Josh Nisley" userId="86cf0808-8d1b-48f6-a118-f1659baab6d3" providerId="ADAL" clId="{EDA1ED1D-F50F-4FC3-9EBF-BC09E753F930}" dt="2022-02-10T21:31:29.993" v="563" actId="26606"/>
          <ac:cxnSpMkLst>
            <pc:docMk/>
            <pc:sldMk cId="2065364146" sldId="262"/>
            <ac:cxnSpMk id="75" creationId="{38FB9660-F42F-4313-BBC4-47C007FE484C}"/>
          </ac:cxnSpMkLst>
        </pc:cxnChg>
      </pc:sldChg>
      <pc:sldChg chg="addSp modSp new mod ord setBg modNotesTx">
        <pc:chgData name="Josh Nisley" userId="86cf0808-8d1b-48f6-a118-f1659baab6d3" providerId="ADAL" clId="{EDA1ED1D-F50F-4FC3-9EBF-BC09E753F930}" dt="2022-02-11T15:00:54.594" v="1187" actId="14100"/>
        <pc:sldMkLst>
          <pc:docMk/>
          <pc:sldMk cId="3059773577" sldId="263"/>
        </pc:sldMkLst>
        <pc:spChg chg="mod ord">
          <ac:chgData name="Josh Nisley" userId="86cf0808-8d1b-48f6-a118-f1659baab6d3" providerId="ADAL" clId="{EDA1ED1D-F50F-4FC3-9EBF-BC09E753F930}" dt="2022-02-11T15:00:54.594" v="1187" actId="14100"/>
          <ac:spMkLst>
            <pc:docMk/>
            <pc:sldMk cId="3059773577" sldId="263"/>
            <ac:spMk id="2" creationId="{23EFC600-AE05-4F58-B1C3-34F9EA31CB10}"/>
          </ac:spMkLst>
        </pc:spChg>
        <pc:spChg chg="add">
          <ac:chgData name="Josh Nisley" userId="86cf0808-8d1b-48f6-a118-f1659baab6d3" providerId="ADAL" clId="{EDA1ED1D-F50F-4FC3-9EBF-BC09E753F930}" dt="2022-02-10T21:45:45.697" v="677" actId="26606"/>
          <ac:spMkLst>
            <pc:docMk/>
            <pc:sldMk cId="3059773577" sldId="263"/>
            <ac:spMk id="71" creationId="{C1DD1A8A-57D5-4A81-AD04-532B043C5611}"/>
          </ac:spMkLst>
        </pc:spChg>
        <pc:spChg chg="add">
          <ac:chgData name="Josh Nisley" userId="86cf0808-8d1b-48f6-a118-f1659baab6d3" providerId="ADAL" clId="{EDA1ED1D-F50F-4FC3-9EBF-BC09E753F930}" dt="2022-02-10T21:45:45.697" v="677" actId="26606"/>
          <ac:spMkLst>
            <pc:docMk/>
            <pc:sldMk cId="3059773577" sldId="263"/>
            <ac:spMk id="73" creationId="{007891EC-4501-44ED-A8C8-B11B6DB767AB}"/>
          </ac:spMkLst>
        </pc:spChg>
        <pc:picChg chg="add mod">
          <ac:chgData name="Josh Nisley" userId="86cf0808-8d1b-48f6-a118-f1659baab6d3" providerId="ADAL" clId="{EDA1ED1D-F50F-4FC3-9EBF-BC09E753F930}" dt="2022-02-10T21:45:45.697" v="677" actId="26606"/>
          <ac:picMkLst>
            <pc:docMk/>
            <pc:sldMk cId="3059773577" sldId="263"/>
            <ac:picMk id="5122" creationId="{6BC2D523-320E-4B47-8DA1-9B4EF231D8E4}"/>
          </ac:picMkLst>
        </pc:picChg>
      </pc:sldChg>
      <pc:sldChg chg="addSp delSp modSp new mod setBg modClrScheme addAnim delAnim modAnim setClrOvrMap chgLayout modNotesTx">
        <pc:chgData name="Josh Nisley" userId="86cf0808-8d1b-48f6-a118-f1659baab6d3" providerId="ADAL" clId="{EDA1ED1D-F50F-4FC3-9EBF-BC09E753F930}" dt="2022-02-11T16:11:09.263" v="2232"/>
        <pc:sldMkLst>
          <pc:docMk/>
          <pc:sldMk cId="1033198910" sldId="264"/>
        </pc:sldMkLst>
        <pc:spChg chg="del mod ord">
          <ac:chgData name="Josh Nisley" userId="86cf0808-8d1b-48f6-a118-f1659baab6d3" providerId="ADAL" clId="{EDA1ED1D-F50F-4FC3-9EBF-BC09E753F930}" dt="2022-02-10T21:36:59.600" v="615" actId="700"/>
          <ac:spMkLst>
            <pc:docMk/>
            <pc:sldMk cId="1033198910" sldId="264"/>
            <ac:spMk id="2" creationId="{B2217DA4-C792-4A7B-B98F-7C425FED1092}"/>
          </ac:spMkLst>
        </pc:spChg>
        <pc:spChg chg="del">
          <ac:chgData name="Josh Nisley" userId="86cf0808-8d1b-48f6-a118-f1659baab6d3" providerId="ADAL" clId="{EDA1ED1D-F50F-4FC3-9EBF-BC09E753F930}" dt="2022-02-10T21:36:59.600" v="615" actId="700"/>
          <ac:spMkLst>
            <pc:docMk/>
            <pc:sldMk cId="1033198910" sldId="264"/>
            <ac:spMk id="3" creationId="{ADF24CAC-0A9F-4B4C-8C72-BB262B69006F}"/>
          </ac:spMkLst>
        </pc:spChg>
        <pc:spChg chg="add mod ord">
          <ac:chgData name="Josh Nisley" userId="86cf0808-8d1b-48f6-a118-f1659baab6d3" providerId="ADAL" clId="{EDA1ED1D-F50F-4FC3-9EBF-BC09E753F930}" dt="2022-02-11T15:07:26.951" v="1308" actId="1076"/>
          <ac:spMkLst>
            <pc:docMk/>
            <pc:sldMk cId="1033198910" sldId="264"/>
            <ac:spMk id="4" creationId="{D1411BB0-C472-41AB-8B5D-51F9792EF300}"/>
          </ac:spMkLst>
        </pc:spChg>
        <pc:spChg chg="add del">
          <ac:chgData name="Josh Nisley" userId="86cf0808-8d1b-48f6-a118-f1659baab6d3" providerId="ADAL" clId="{EDA1ED1D-F50F-4FC3-9EBF-BC09E753F930}" dt="2022-02-10T21:37:47.486" v="626" actId="26606"/>
          <ac:spMkLst>
            <pc:docMk/>
            <pc:sldMk cId="1033198910" sldId="264"/>
            <ac:spMk id="71" creationId="{A8384FB5-9ADC-4DDC-881B-597D56F5B15D}"/>
          </ac:spMkLst>
        </pc:spChg>
        <pc:spChg chg="add del">
          <ac:chgData name="Josh Nisley" userId="86cf0808-8d1b-48f6-a118-f1659baab6d3" providerId="ADAL" clId="{EDA1ED1D-F50F-4FC3-9EBF-BC09E753F930}" dt="2022-02-10T21:37:47.486" v="626" actId="26606"/>
          <ac:spMkLst>
            <pc:docMk/>
            <pc:sldMk cId="1033198910" sldId="264"/>
            <ac:spMk id="73" creationId="{91E5A9A7-95C6-4F4F-B00E-C82E07FE62EF}"/>
          </ac:spMkLst>
        </pc:spChg>
        <pc:spChg chg="add">
          <ac:chgData name="Josh Nisley" userId="86cf0808-8d1b-48f6-a118-f1659baab6d3" providerId="ADAL" clId="{EDA1ED1D-F50F-4FC3-9EBF-BC09E753F930}" dt="2022-02-10T21:52:06.663" v="733" actId="26606"/>
          <ac:spMkLst>
            <pc:docMk/>
            <pc:sldMk cId="1033198910" sldId="264"/>
            <ac:spMk id="74" creationId="{2E614F1C-2D93-42D0-B229-768199449923}"/>
          </ac:spMkLst>
        </pc:spChg>
        <pc:spChg chg="add del">
          <ac:chgData name="Josh Nisley" userId="86cf0808-8d1b-48f6-a118-f1659baab6d3" providerId="ADAL" clId="{EDA1ED1D-F50F-4FC3-9EBF-BC09E753F930}" dt="2022-02-10T21:37:47.486" v="626" actId="26606"/>
          <ac:spMkLst>
            <pc:docMk/>
            <pc:sldMk cId="1033198910" sldId="264"/>
            <ac:spMk id="75" creationId="{D07DD2DE-F619-49DD-B5E7-03A290FF4ED1}"/>
          </ac:spMkLst>
        </pc:spChg>
        <pc:spChg chg="add del">
          <ac:chgData name="Josh Nisley" userId="86cf0808-8d1b-48f6-a118-f1659baab6d3" providerId="ADAL" clId="{EDA1ED1D-F50F-4FC3-9EBF-BC09E753F930}" dt="2022-02-10T21:37:47.486" v="626" actId="26606"/>
          <ac:spMkLst>
            <pc:docMk/>
            <pc:sldMk cId="1033198910" sldId="264"/>
            <ac:spMk id="77" creationId="{85149191-5F60-4A28-AAFF-039F96B0F3EC}"/>
          </ac:spMkLst>
        </pc:spChg>
        <pc:spChg chg="add del">
          <ac:chgData name="Josh Nisley" userId="86cf0808-8d1b-48f6-a118-f1659baab6d3" providerId="ADAL" clId="{EDA1ED1D-F50F-4FC3-9EBF-BC09E753F930}" dt="2022-02-10T21:37:47.486" v="626" actId="26606"/>
          <ac:spMkLst>
            <pc:docMk/>
            <pc:sldMk cId="1033198910" sldId="264"/>
            <ac:spMk id="79" creationId="{F8260ED5-17F7-4158-B241-D51DD4CF1B7E}"/>
          </ac:spMkLst>
        </pc:spChg>
        <pc:spChg chg="add del">
          <ac:chgData name="Josh Nisley" userId="86cf0808-8d1b-48f6-a118-f1659baab6d3" providerId="ADAL" clId="{EDA1ED1D-F50F-4FC3-9EBF-BC09E753F930}" dt="2022-02-10T21:38:08.831" v="628" actId="26606"/>
          <ac:spMkLst>
            <pc:docMk/>
            <pc:sldMk cId="1033198910" sldId="264"/>
            <ac:spMk id="3076" creationId="{D12DDE76-C203-4047-9998-63900085B5E8}"/>
          </ac:spMkLst>
        </pc:spChg>
        <pc:spChg chg="add del">
          <ac:chgData name="Josh Nisley" userId="86cf0808-8d1b-48f6-a118-f1659baab6d3" providerId="ADAL" clId="{EDA1ED1D-F50F-4FC3-9EBF-BC09E753F930}" dt="2022-02-10T21:52:06.663" v="733" actId="26606"/>
          <ac:spMkLst>
            <pc:docMk/>
            <pc:sldMk cId="1033198910" sldId="264"/>
            <ac:spMk id="3077" creationId="{E49CC64F-7275-4E33-961B-0C5CDC439875}"/>
          </ac:spMkLst>
        </pc:spChg>
        <pc:spChg chg="add del">
          <ac:chgData name="Josh Nisley" userId="86cf0808-8d1b-48f6-a118-f1659baab6d3" providerId="ADAL" clId="{EDA1ED1D-F50F-4FC3-9EBF-BC09E753F930}" dt="2022-02-10T21:38:17.151" v="631" actId="26606"/>
          <ac:spMkLst>
            <pc:docMk/>
            <pc:sldMk cId="1033198910" sldId="264"/>
            <ac:spMk id="3078" creationId="{E49CC64F-7275-4E33-961B-0C5CDC439875}"/>
          </ac:spMkLst>
        </pc:spChg>
        <pc:picChg chg="add mod">
          <ac:chgData name="Josh Nisley" userId="86cf0808-8d1b-48f6-a118-f1659baab6d3" providerId="ADAL" clId="{EDA1ED1D-F50F-4FC3-9EBF-BC09E753F930}" dt="2022-02-10T21:52:06.663" v="733" actId="26606"/>
          <ac:picMkLst>
            <pc:docMk/>
            <pc:sldMk cId="1033198910" sldId="264"/>
            <ac:picMk id="3074" creationId="{D5F4138C-221A-4B94-9D3F-1DE5E3B69733}"/>
          </ac:picMkLst>
        </pc:picChg>
      </pc:sldChg>
      <pc:sldChg chg="addSp delSp modSp new del mod setBg setClrOvrMap">
        <pc:chgData name="Josh Nisley" userId="86cf0808-8d1b-48f6-a118-f1659baab6d3" providerId="ADAL" clId="{EDA1ED1D-F50F-4FC3-9EBF-BC09E753F930}" dt="2022-02-11T15:01:07.424" v="1188" actId="47"/>
        <pc:sldMkLst>
          <pc:docMk/>
          <pc:sldMk cId="1943078577" sldId="265"/>
        </pc:sldMkLst>
        <pc:spChg chg="mod ord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2" creationId="{B2C95319-CC91-41BE-95BD-AA2459BBF36B}"/>
          </ac:spMkLst>
        </pc:spChg>
        <pc:spChg chg="add del">
          <ac:chgData name="Josh Nisley" userId="86cf0808-8d1b-48f6-a118-f1659baab6d3" providerId="ADAL" clId="{EDA1ED1D-F50F-4FC3-9EBF-BC09E753F930}" dt="2022-02-10T21:48:18.428" v="701" actId="26606"/>
          <ac:spMkLst>
            <pc:docMk/>
            <pc:sldMk cId="1943078577" sldId="265"/>
            <ac:spMk id="71" creationId="{71B2258F-86CA-4D4D-8270-BC05FCDEBFB3}"/>
          </ac:spMkLst>
        </pc:spChg>
        <pc:spChg chg="add del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80" creationId="{6F40FBDA-CEB1-40F0-9AB9-BD9C402D70FE}"/>
          </ac:spMkLst>
        </pc:spChg>
        <pc:spChg chg="add del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82" creationId="{0344D4FE-ABEF-4230-9E4E-AD5782FC78AC}"/>
          </ac:spMkLst>
        </pc:spChg>
        <pc:spChg chg="add del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84" creationId="{9325F979-D3F9-4926-81B7-7ACCB31A501B}"/>
          </ac:spMkLst>
        </pc:spChg>
        <pc:spChg chg="add del">
          <ac:chgData name="Josh Nisley" userId="86cf0808-8d1b-48f6-a118-f1659baab6d3" providerId="ADAL" clId="{EDA1ED1D-F50F-4FC3-9EBF-BC09E753F930}" dt="2022-02-10T21:47:48.537" v="698" actId="26606"/>
          <ac:spMkLst>
            <pc:docMk/>
            <pc:sldMk cId="1943078577" sldId="265"/>
            <ac:spMk id="135" creationId="{657F69E0-C4B0-4BEC-A689-4F8D877F05D4}"/>
          </ac:spMkLst>
        </pc:spChg>
        <pc:spChg chg="add del">
          <ac:chgData name="Josh Nisley" userId="86cf0808-8d1b-48f6-a118-f1659baab6d3" providerId="ADAL" clId="{EDA1ED1D-F50F-4FC3-9EBF-BC09E753F930}" dt="2022-02-10T21:47:48.537" v="698" actId="26606"/>
          <ac:spMkLst>
            <pc:docMk/>
            <pc:sldMk cId="1943078577" sldId="265"/>
            <ac:spMk id="137" creationId="{9F6380B4-6A1C-481E-8408-B4E6C75B9B81}"/>
          </ac:spMkLst>
        </pc:spChg>
        <pc:spChg chg="add del">
          <ac:chgData name="Josh Nisley" userId="86cf0808-8d1b-48f6-a118-f1659baab6d3" providerId="ADAL" clId="{EDA1ED1D-F50F-4FC3-9EBF-BC09E753F930}" dt="2022-02-10T21:48:47.246" v="705" actId="26606"/>
          <ac:spMkLst>
            <pc:docMk/>
            <pc:sldMk cId="1943078577" sldId="265"/>
            <ac:spMk id="139" creationId="{4E87FCFB-2CCE-460D-B3DD-557C8BD1B94A}"/>
          </ac:spMkLst>
        </pc:spChg>
        <pc:spChg chg="add del">
          <ac:chgData name="Josh Nisley" userId="86cf0808-8d1b-48f6-a118-f1659baab6d3" providerId="ADAL" clId="{EDA1ED1D-F50F-4FC3-9EBF-BC09E753F930}" dt="2022-02-10T21:50:39.233" v="722" actId="26606"/>
          <ac:spMkLst>
            <pc:docMk/>
            <pc:sldMk cId="1943078577" sldId="265"/>
            <ac:spMk id="192" creationId="{A6EFC7BB-64AE-45E4-90F7-BA062F86E73A}"/>
          </ac:spMkLst>
        </pc:spChg>
        <pc:spChg chg="add del">
          <ac:chgData name="Josh Nisley" userId="86cf0808-8d1b-48f6-a118-f1659baab6d3" providerId="ADAL" clId="{EDA1ED1D-F50F-4FC3-9EBF-BC09E753F930}" dt="2022-02-10T21:50:39.233" v="722" actId="26606"/>
          <ac:spMkLst>
            <pc:docMk/>
            <pc:sldMk cId="1943078577" sldId="265"/>
            <ac:spMk id="193" creationId="{9FB5B51E-2110-4BFE-90CE-A5C01B4839C4}"/>
          </ac:spMkLst>
        </pc:spChg>
        <pc:spChg chg="add del">
          <ac:chgData name="Josh Nisley" userId="86cf0808-8d1b-48f6-a118-f1659baab6d3" providerId="ADAL" clId="{EDA1ED1D-F50F-4FC3-9EBF-BC09E753F930}" dt="2022-02-10T21:48:18.405" v="700" actId="26606"/>
          <ac:spMkLst>
            <pc:docMk/>
            <pc:sldMk cId="1943078577" sldId="265"/>
            <ac:spMk id="6148" creationId="{ECC07320-C2CA-4E29-8481-9D9E143C7788}"/>
          </ac:spMkLst>
        </pc:spChg>
        <pc:spChg chg="add del">
          <ac:chgData name="Josh Nisley" userId="86cf0808-8d1b-48f6-a118-f1659baab6d3" providerId="ADAL" clId="{EDA1ED1D-F50F-4FC3-9EBF-BC09E753F930}" dt="2022-02-10T21:48:18.405" v="700" actId="26606"/>
          <ac:spMkLst>
            <pc:docMk/>
            <pc:sldMk cId="1943078577" sldId="265"/>
            <ac:spMk id="6149" creationId="{178FB36B-5BFE-42CA-BC60-1115E0D95EEC}"/>
          </ac:spMkLst>
        </pc:spChg>
        <pc:spChg chg="add del">
          <ac:chgData name="Josh Nisley" userId="86cf0808-8d1b-48f6-a118-f1659baab6d3" providerId="ADAL" clId="{EDA1ED1D-F50F-4FC3-9EBF-BC09E753F930}" dt="2022-02-10T21:50:39.189" v="721" actId="26606"/>
          <ac:spMkLst>
            <pc:docMk/>
            <pc:sldMk cId="1943078577" sldId="265"/>
            <ac:spMk id="6150" creationId="{71B2258F-86CA-4D4D-8270-BC05FCDEBFB3}"/>
          </ac:spMkLst>
        </pc:spChg>
        <pc:spChg chg="add del">
          <ac:chgData name="Josh Nisley" userId="86cf0808-8d1b-48f6-a118-f1659baab6d3" providerId="ADAL" clId="{EDA1ED1D-F50F-4FC3-9EBF-BC09E753F930}" dt="2022-02-10T21:48:47.246" v="705" actId="26606"/>
          <ac:spMkLst>
            <pc:docMk/>
            <pc:sldMk cId="1943078577" sldId="265"/>
            <ac:spMk id="6151" creationId="{8A95209C-5275-4E15-8EA7-7F42980ABF2D}"/>
          </ac:spMkLst>
        </pc:spChg>
        <pc:spChg chg="add del">
          <ac:chgData name="Josh Nisley" userId="86cf0808-8d1b-48f6-a118-f1659baab6d3" providerId="ADAL" clId="{EDA1ED1D-F50F-4FC3-9EBF-BC09E753F930}" dt="2022-02-10T21:48:47.246" v="705" actId="26606"/>
          <ac:spMkLst>
            <pc:docMk/>
            <pc:sldMk cId="1943078577" sldId="265"/>
            <ac:spMk id="6152" creationId="{4F2ED431-E304-4FF0-9F4E-032783C9D612}"/>
          </ac:spMkLst>
        </pc:spChg>
        <pc:spChg chg="add del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6153" creationId="{8A95209C-5275-4E15-8EA7-7F42980ABF2D}"/>
          </ac:spMkLst>
        </pc:spChg>
        <pc:spChg chg="add del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6154" creationId="{4F2ED431-E304-4FF0-9F4E-032783C9D612}"/>
          </ac:spMkLst>
        </pc:spChg>
        <pc:spChg chg="add del">
          <ac:chgData name="Josh Nisley" userId="86cf0808-8d1b-48f6-a118-f1659baab6d3" providerId="ADAL" clId="{EDA1ED1D-F50F-4FC3-9EBF-BC09E753F930}" dt="2022-02-10T21:51:10.888" v="727" actId="26606"/>
          <ac:spMkLst>
            <pc:docMk/>
            <pc:sldMk cId="1943078577" sldId="265"/>
            <ac:spMk id="6155" creationId="{4E87FCFB-2CCE-460D-B3DD-557C8BD1B94A}"/>
          </ac:spMkLst>
        </pc:spChg>
        <pc:picChg chg="add mod">
          <ac:chgData name="Josh Nisley" userId="86cf0808-8d1b-48f6-a118-f1659baab6d3" providerId="ADAL" clId="{EDA1ED1D-F50F-4FC3-9EBF-BC09E753F930}" dt="2022-02-10T21:51:10.888" v="727" actId="26606"/>
          <ac:picMkLst>
            <pc:docMk/>
            <pc:sldMk cId="1943078577" sldId="265"/>
            <ac:picMk id="6146" creationId="{3820CFE4-8331-4FC2-B546-887AECAE19A8}"/>
          </ac:picMkLst>
        </pc:picChg>
      </pc:sldChg>
      <pc:sldChg chg="addSp delSp modSp new del mod setBg addAnim">
        <pc:chgData name="Josh Nisley" userId="86cf0808-8d1b-48f6-a118-f1659baab6d3" providerId="ADAL" clId="{EDA1ED1D-F50F-4FC3-9EBF-BC09E753F930}" dt="2022-02-11T15:09:11.643" v="1323" actId="47"/>
        <pc:sldMkLst>
          <pc:docMk/>
          <pc:sldMk cId="2969920267" sldId="266"/>
        </pc:sldMkLst>
        <pc:spChg chg="mod ord">
          <ac:chgData name="Josh Nisley" userId="86cf0808-8d1b-48f6-a118-f1659baab6d3" providerId="ADAL" clId="{EDA1ED1D-F50F-4FC3-9EBF-BC09E753F930}" dt="2022-02-10T22:09:50.445" v="983" actId="403"/>
          <ac:spMkLst>
            <pc:docMk/>
            <pc:sldMk cId="2969920267" sldId="266"/>
            <ac:spMk id="2" creationId="{79801FFB-0251-44DD-A8AC-F4C4AC98A273}"/>
          </ac:spMkLst>
        </pc:spChg>
        <pc:spChg chg="add del">
          <ac:chgData name="Josh Nisley" userId="86cf0808-8d1b-48f6-a118-f1659baab6d3" providerId="ADAL" clId="{EDA1ED1D-F50F-4FC3-9EBF-BC09E753F930}" dt="2022-02-10T22:09:39.864" v="971" actId="26606"/>
          <ac:spMkLst>
            <pc:docMk/>
            <pc:sldMk cId="2969920267" sldId="266"/>
            <ac:spMk id="71" creationId="{3A930249-8242-4E2B-AF17-C01826488321}"/>
          </ac:spMkLst>
        </pc:spChg>
        <pc:spChg chg="add del">
          <ac:chgData name="Josh Nisley" userId="86cf0808-8d1b-48f6-a118-f1659baab6d3" providerId="ADAL" clId="{EDA1ED1D-F50F-4FC3-9EBF-BC09E753F930}" dt="2022-02-10T22:09:39.864" v="971" actId="26606"/>
          <ac:spMkLst>
            <pc:docMk/>
            <pc:sldMk cId="2969920267" sldId="266"/>
            <ac:spMk id="73" creationId="{A5BDD999-C5E1-4B3E-A710-768673819165}"/>
          </ac:spMkLst>
        </pc:spChg>
        <pc:spChg chg="add">
          <ac:chgData name="Josh Nisley" userId="86cf0808-8d1b-48f6-a118-f1659baab6d3" providerId="ADAL" clId="{EDA1ED1D-F50F-4FC3-9EBF-BC09E753F930}" dt="2022-02-10T22:09:39.864" v="972" actId="26606"/>
          <ac:spMkLst>
            <pc:docMk/>
            <pc:sldMk cId="2969920267" sldId="266"/>
            <ac:spMk id="10244" creationId="{C1DD1A8A-57D5-4A81-AD04-532B043C5611}"/>
          </ac:spMkLst>
        </pc:spChg>
        <pc:spChg chg="add">
          <ac:chgData name="Josh Nisley" userId="86cf0808-8d1b-48f6-a118-f1659baab6d3" providerId="ADAL" clId="{EDA1ED1D-F50F-4FC3-9EBF-BC09E753F930}" dt="2022-02-10T22:09:39.864" v="972" actId="26606"/>
          <ac:spMkLst>
            <pc:docMk/>
            <pc:sldMk cId="2969920267" sldId="266"/>
            <ac:spMk id="10245" creationId="{007891EC-4501-44ED-A8C8-B11B6DB767AB}"/>
          </ac:spMkLst>
        </pc:spChg>
        <pc:picChg chg="add mod">
          <ac:chgData name="Josh Nisley" userId="86cf0808-8d1b-48f6-a118-f1659baab6d3" providerId="ADAL" clId="{EDA1ED1D-F50F-4FC3-9EBF-BC09E753F930}" dt="2022-02-10T22:09:39.864" v="972" actId="26606"/>
          <ac:picMkLst>
            <pc:docMk/>
            <pc:sldMk cId="2969920267" sldId="266"/>
            <ac:picMk id="10242" creationId="{7832D49F-35C9-4E19-B8C1-573311F1EA3D}"/>
          </ac:picMkLst>
        </pc:picChg>
      </pc:sldChg>
      <pc:sldChg chg="addSp modSp new mod ord setBg modNotesTx">
        <pc:chgData name="Josh Nisley" userId="86cf0808-8d1b-48f6-a118-f1659baab6d3" providerId="ADAL" clId="{EDA1ED1D-F50F-4FC3-9EBF-BC09E753F930}" dt="2022-02-11T15:31:41.739" v="1730" actId="120"/>
        <pc:sldMkLst>
          <pc:docMk/>
          <pc:sldMk cId="3191781335" sldId="267"/>
        </pc:sldMkLst>
        <pc:spChg chg="mod ord">
          <ac:chgData name="Josh Nisley" userId="86cf0808-8d1b-48f6-a118-f1659baab6d3" providerId="ADAL" clId="{EDA1ED1D-F50F-4FC3-9EBF-BC09E753F930}" dt="2022-02-11T15:31:41.739" v="1730" actId="120"/>
          <ac:spMkLst>
            <pc:docMk/>
            <pc:sldMk cId="3191781335" sldId="267"/>
            <ac:spMk id="2" creationId="{367170B7-3CAD-4BBE-8474-804DC78EAA35}"/>
          </ac:spMkLst>
        </pc:spChg>
        <pc:spChg chg="add">
          <ac:chgData name="Josh Nisley" userId="86cf0808-8d1b-48f6-a118-f1659baab6d3" providerId="ADAL" clId="{EDA1ED1D-F50F-4FC3-9EBF-BC09E753F930}" dt="2022-02-10T22:02:23.713" v="862" actId="26606"/>
          <ac:spMkLst>
            <pc:docMk/>
            <pc:sldMk cId="3191781335" sldId="267"/>
            <ac:spMk id="71" creationId="{C1DD1A8A-57D5-4A81-AD04-532B043C5611}"/>
          </ac:spMkLst>
        </pc:spChg>
        <pc:spChg chg="add">
          <ac:chgData name="Josh Nisley" userId="86cf0808-8d1b-48f6-a118-f1659baab6d3" providerId="ADAL" clId="{EDA1ED1D-F50F-4FC3-9EBF-BC09E753F930}" dt="2022-02-10T22:02:23.713" v="862" actId="26606"/>
          <ac:spMkLst>
            <pc:docMk/>
            <pc:sldMk cId="3191781335" sldId="267"/>
            <ac:spMk id="73" creationId="{007891EC-4501-44ED-A8C8-B11B6DB767AB}"/>
          </ac:spMkLst>
        </pc:spChg>
        <pc:picChg chg="add mod">
          <ac:chgData name="Josh Nisley" userId="86cf0808-8d1b-48f6-a118-f1659baab6d3" providerId="ADAL" clId="{EDA1ED1D-F50F-4FC3-9EBF-BC09E753F930}" dt="2022-02-11T15:31:26.883" v="1727" actId="1076"/>
          <ac:picMkLst>
            <pc:docMk/>
            <pc:sldMk cId="3191781335" sldId="267"/>
            <ac:picMk id="7170" creationId="{97FE8A3F-8157-4B8C-8CA9-7846FD665EC8}"/>
          </ac:picMkLst>
        </pc:picChg>
      </pc:sldChg>
      <pc:sldChg chg="addSp delSp modSp new del mod ord setBg addAnim delAnim setClrOvrMap modNotesTx">
        <pc:chgData name="Josh Nisley" userId="86cf0808-8d1b-48f6-a118-f1659baab6d3" providerId="ADAL" clId="{EDA1ED1D-F50F-4FC3-9EBF-BC09E753F930}" dt="2022-02-11T15:34:09.130" v="1751" actId="47"/>
        <pc:sldMkLst>
          <pc:docMk/>
          <pc:sldMk cId="2993304194" sldId="268"/>
        </pc:sldMkLst>
        <pc:spChg chg="mod ord">
          <ac:chgData name="Josh Nisley" userId="86cf0808-8d1b-48f6-a118-f1659baab6d3" providerId="ADAL" clId="{EDA1ED1D-F50F-4FC3-9EBF-BC09E753F930}" dt="2022-02-10T22:06:19.724" v="949" actId="1076"/>
          <ac:spMkLst>
            <pc:docMk/>
            <pc:sldMk cId="2993304194" sldId="268"/>
            <ac:spMk id="2" creationId="{95D0F886-4AC9-4A05-BFD4-54D538613BC9}"/>
          </ac:spMkLst>
        </pc:spChg>
        <pc:spChg chg="add del">
          <ac:chgData name="Josh Nisley" userId="86cf0808-8d1b-48f6-a118-f1659baab6d3" providerId="ADAL" clId="{EDA1ED1D-F50F-4FC3-9EBF-BC09E753F930}" dt="2022-02-10T22:04:36.644" v="919" actId="26606"/>
          <ac:spMkLst>
            <pc:docMk/>
            <pc:sldMk cId="2993304194" sldId="268"/>
            <ac:spMk id="71" creationId="{37C89E4B-3C9F-44B9-8B86-D9E3D112D8EC}"/>
          </ac:spMkLst>
        </pc:spChg>
        <pc:spChg chg="add del">
          <ac:chgData name="Josh Nisley" userId="86cf0808-8d1b-48f6-a118-f1659baab6d3" providerId="ADAL" clId="{EDA1ED1D-F50F-4FC3-9EBF-BC09E753F930}" dt="2022-02-10T22:04:37.848" v="922" actId="26606"/>
          <ac:spMkLst>
            <pc:docMk/>
            <pc:sldMk cId="2993304194" sldId="268"/>
            <ac:spMk id="8196" creationId="{71B2258F-86CA-4D4D-8270-BC05FCDEBFB3}"/>
          </ac:spMkLst>
        </pc:spChg>
        <pc:spChg chg="add">
          <ac:chgData name="Josh Nisley" userId="86cf0808-8d1b-48f6-a118-f1659baab6d3" providerId="ADAL" clId="{EDA1ED1D-F50F-4FC3-9EBF-BC09E753F930}" dt="2022-02-10T22:05:33.554" v="938" actId="26606"/>
          <ac:spMkLst>
            <pc:docMk/>
            <pc:sldMk cId="2993304194" sldId="268"/>
            <ac:spMk id="8197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0T22:04:40.820" v="924" actId="26606"/>
          <ac:spMkLst>
            <pc:docMk/>
            <pc:sldMk cId="2993304194" sldId="268"/>
            <ac:spMk id="8198" creationId="{6F828D28-8E09-41CC-8229-3070B5467A96}"/>
          </ac:spMkLst>
        </pc:spChg>
        <pc:spChg chg="add del">
          <ac:chgData name="Josh Nisley" userId="86cf0808-8d1b-48f6-a118-f1659baab6d3" providerId="ADAL" clId="{EDA1ED1D-F50F-4FC3-9EBF-BC09E753F930}" dt="2022-02-10T22:04:40.820" v="924" actId="26606"/>
          <ac:spMkLst>
            <pc:docMk/>
            <pc:sldMk cId="2993304194" sldId="268"/>
            <ac:spMk id="8199" creationId="{D5B012D8-7F27-4758-9AC6-C889B154BD73}"/>
          </ac:spMkLst>
        </pc:spChg>
        <pc:spChg chg="add del">
          <ac:chgData name="Josh Nisley" userId="86cf0808-8d1b-48f6-a118-f1659baab6d3" providerId="ADAL" clId="{EDA1ED1D-F50F-4FC3-9EBF-BC09E753F930}" dt="2022-02-10T22:04:40.820" v="924" actId="26606"/>
          <ac:spMkLst>
            <pc:docMk/>
            <pc:sldMk cId="2993304194" sldId="268"/>
            <ac:spMk id="8200" creationId="{4063B759-00FC-46D1-9898-8E8625268FAF}"/>
          </ac:spMkLst>
        </pc:spChg>
        <pc:spChg chg="add">
          <ac:chgData name="Josh Nisley" userId="86cf0808-8d1b-48f6-a118-f1659baab6d3" providerId="ADAL" clId="{EDA1ED1D-F50F-4FC3-9EBF-BC09E753F930}" dt="2022-02-10T22:05:33.554" v="938" actId="26606"/>
          <ac:spMkLst>
            <pc:docMk/>
            <pc:sldMk cId="2993304194" sldId="268"/>
            <ac:spMk id="8201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0T22:04:46.706" v="927" actId="26606"/>
          <ac:spMkLst>
            <pc:docMk/>
            <pc:sldMk cId="2993304194" sldId="268"/>
            <ac:spMk id="8202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0T22:04:46.706" v="927" actId="26606"/>
          <ac:spMkLst>
            <pc:docMk/>
            <pc:sldMk cId="2993304194" sldId="268"/>
            <ac:spMk id="8203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0T22:04:55.148" v="929" actId="26606"/>
          <ac:spMkLst>
            <pc:docMk/>
            <pc:sldMk cId="2993304194" sldId="268"/>
            <ac:spMk id="8205" creationId="{37C89E4B-3C9F-44B9-8B86-D9E3D112D8EC}"/>
          </ac:spMkLst>
        </pc:spChg>
        <pc:spChg chg="add del">
          <ac:chgData name="Josh Nisley" userId="86cf0808-8d1b-48f6-a118-f1659baab6d3" providerId="ADAL" clId="{EDA1ED1D-F50F-4FC3-9EBF-BC09E753F930}" dt="2022-02-10T22:05:07.592" v="931" actId="26606"/>
          <ac:spMkLst>
            <pc:docMk/>
            <pc:sldMk cId="2993304194" sldId="268"/>
            <ac:spMk id="8209" creationId="{2E614F1C-2D93-42D0-B229-768199449923}"/>
          </ac:spMkLst>
        </pc:spChg>
        <pc:spChg chg="add del">
          <ac:chgData name="Josh Nisley" userId="86cf0808-8d1b-48f6-a118-f1659baab6d3" providerId="ADAL" clId="{EDA1ED1D-F50F-4FC3-9EBF-BC09E753F930}" dt="2022-02-10T22:05:26.376" v="936" actId="26606"/>
          <ac:spMkLst>
            <pc:docMk/>
            <pc:sldMk cId="2993304194" sldId="268"/>
            <ac:spMk id="8211" creationId="{6F828D28-8E09-41CC-8229-3070B5467A96}"/>
          </ac:spMkLst>
        </pc:spChg>
        <pc:spChg chg="add del">
          <ac:chgData name="Josh Nisley" userId="86cf0808-8d1b-48f6-a118-f1659baab6d3" providerId="ADAL" clId="{EDA1ED1D-F50F-4FC3-9EBF-BC09E753F930}" dt="2022-02-10T22:05:26.376" v="936" actId="26606"/>
          <ac:spMkLst>
            <pc:docMk/>
            <pc:sldMk cId="2993304194" sldId="268"/>
            <ac:spMk id="8212" creationId="{D5B012D8-7F27-4758-9AC6-C889B154BD73}"/>
          </ac:spMkLst>
        </pc:spChg>
        <pc:spChg chg="add del">
          <ac:chgData name="Josh Nisley" userId="86cf0808-8d1b-48f6-a118-f1659baab6d3" providerId="ADAL" clId="{EDA1ED1D-F50F-4FC3-9EBF-BC09E753F930}" dt="2022-02-10T22:05:26.376" v="936" actId="26606"/>
          <ac:spMkLst>
            <pc:docMk/>
            <pc:sldMk cId="2993304194" sldId="268"/>
            <ac:spMk id="8213" creationId="{4063B759-00FC-46D1-9898-8E8625268FAF}"/>
          </ac:spMkLst>
        </pc:spChg>
        <pc:picChg chg="add mod">
          <ac:chgData name="Josh Nisley" userId="86cf0808-8d1b-48f6-a118-f1659baab6d3" providerId="ADAL" clId="{EDA1ED1D-F50F-4FC3-9EBF-BC09E753F930}" dt="2022-02-10T22:05:33.554" v="938" actId="26606"/>
          <ac:picMkLst>
            <pc:docMk/>
            <pc:sldMk cId="2993304194" sldId="268"/>
            <ac:picMk id="8194" creationId="{6A6BA98B-DB3C-4140-812D-E336598F1622}"/>
          </ac:picMkLst>
        </pc:picChg>
        <pc:cxnChg chg="add del">
          <ac:chgData name="Josh Nisley" userId="86cf0808-8d1b-48f6-a118-f1659baab6d3" providerId="ADAL" clId="{EDA1ED1D-F50F-4FC3-9EBF-BC09E753F930}" dt="2022-02-10T22:04:36.644" v="919" actId="26606"/>
          <ac:cxnSpMkLst>
            <pc:docMk/>
            <pc:sldMk cId="2993304194" sldId="268"/>
            <ac:cxnSpMk id="73" creationId="{AA2EAA10-076F-46BD-8F0F-B9A2FB77A85C}"/>
          </ac:cxnSpMkLst>
        </pc:cxnChg>
        <pc:cxnChg chg="add del">
          <ac:chgData name="Josh Nisley" userId="86cf0808-8d1b-48f6-a118-f1659baab6d3" providerId="ADAL" clId="{EDA1ED1D-F50F-4FC3-9EBF-BC09E753F930}" dt="2022-02-10T22:04:36.644" v="919" actId="26606"/>
          <ac:cxnSpMkLst>
            <pc:docMk/>
            <pc:sldMk cId="2993304194" sldId="268"/>
            <ac:cxnSpMk id="75" creationId="{D891E407-403B-4764-86C9-33A56D3BCAA3}"/>
          </ac:cxnSpMkLst>
        </pc:cxnChg>
        <pc:cxnChg chg="add del">
          <ac:chgData name="Josh Nisley" userId="86cf0808-8d1b-48f6-a118-f1659baab6d3" providerId="ADAL" clId="{EDA1ED1D-F50F-4FC3-9EBF-BC09E753F930}" dt="2022-02-10T22:04:55.148" v="929" actId="26606"/>
          <ac:cxnSpMkLst>
            <pc:docMk/>
            <pc:sldMk cId="2993304194" sldId="268"/>
            <ac:cxnSpMk id="8206" creationId="{AA2EAA10-076F-46BD-8F0F-B9A2FB77A85C}"/>
          </ac:cxnSpMkLst>
        </pc:cxnChg>
        <pc:cxnChg chg="add del">
          <ac:chgData name="Josh Nisley" userId="86cf0808-8d1b-48f6-a118-f1659baab6d3" providerId="ADAL" clId="{EDA1ED1D-F50F-4FC3-9EBF-BC09E753F930}" dt="2022-02-10T22:04:55.148" v="929" actId="26606"/>
          <ac:cxnSpMkLst>
            <pc:docMk/>
            <pc:sldMk cId="2993304194" sldId="268"/>
            <ac:cxnSpMk id="8207" creationId="{D891E407-403B-4764-86C9-33A56D3BCAA3}"/>
          </ac:cxnSpMkLst>
        </pc:cxnChg>
      </pc:sldChg>
      <pc:sldChg chg="addSp delSp modSp new del mod setBg addAnim delAnim">
        <pc:chgData name="Josh Nisley" userId="86cf0808-8d1b-48f6-a118-f1659baab6d3" providerId="ADAL" clId="{EDA1ED1D-F50F-4FC3-9EBF-BC09E753F930}" dt="2022-02-10T22:13:02.983" v="1081" actId="47"/>
        <pc:sldMkLst>
          <pc:docMk/>
          <pc:sldMk cId="1068994783" sldId="269"/>
        </pc:sldMkLst>
        <pc:spChg chg="mod ord">
          <ac:chgData name="Josh Nisley" userId="86cf0808-8d1b-48f6-a118-f1659baab6d3" providerId="ADAL" clId="{EDA1ED1D-F50F-4FC3-9EBF-BC09E753F930}" dt="2022-02-10T22:10:07.568" v="994" actId="20577"/>
          <ac:spMkLst>
            <pc:docMk/>
            <pc:sldMk cId="1068994783" sldId="269"/>
            <ac:spMk id="2" creationId="{BD048C87-38A0-4040-89A8-5A216804F64C}"/>
          </ac:spMkLst>
        </pc:spChg>
        <pc:spChg chg="add del">
          <ac:chgData name="Josh Nisley" userId="86cf0808-8d1b-48f6-a118-f1659baab6d3" providerId="ADAL" clId="{EDA1ED1D-F50F-4FC3-9EBF-BC09E753F930}" dt="2022-02-10T22:07:54.595" v="961" actId="26606"/>
          <ac:spMkLst>
            <pc:docMk/>
            <pc:sldMk cId="1068994783" sldId="269"/>
            <ac:spMk id="71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0T22:07:54.595" v="961" actId="26606"/>
          <ac:spMkLst>
            <pc:docMk/>
            <pc:sldMk cId="1068994783" sldId="269"/>
            <ac:spMk id="73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0T22:08:22.868" v="968" actId="26606"/>
          <ac:spMkLst>
            <pc:docMk/>
            <pc:sldMk cId="1068994783" sldId="269"/>
            <ac:spMk id="75" creationId="{4063B759-00FC-46D1-9898-8E8625268FAF}"/>
          </ac:spMkLst>
        </pc:spChg>
        <pc:spChg chg="add del">
          <ac:chgData name="Josh Nisley" userId="86cf0808-8d1b-48f6-a118-f1659baab6d3" providerId="ADAL" clId="{EDA1ED1D-F50F-4FC3-9EBF-BC09E753F930}" dt="2022-02-10T22:08:22.868" v="968" actId="26606"/>
          <ac:spMkLst>
            <pc:docMk/>
            <pc:sldMk cId="1068994783" sldId="269"/>
            <ac:spMk id="9220" creationId="{6F828D28-8E09-41CC-8229-3070B5467A96}"/>
          </ac:spMkLst>
        </pc:spChg>
        <pc:spChg chg="add del">
          <ac:chgData name="Josh Nisley" userId="86cf0808-8d1b-48f6-a118-f1659baab6d3" providerId="ADAL" clId="{EDA1ED1D-F50F-4FC3-9EBF-BC09E753F930}" dt="2022-02-10T22:08:22.868" v="968" actId="26606"/>
          <ac:spMkLst>
            <pc:docMk/>
            <pc:sldMk cId="1068994783" sldId="269"/>
            <ac:spMk id="9221" creationId="{D5B012D8-7F27-4758-9AC6-C889B154BD73}"/>
          </ac:spMkLst>
        </pc:spChg>
        <pc:picChg chg="add del mod">
          <ac:chgData name="Josh Nisley" userId="86cf0808-8d1b-48f6-a118-f1659baab6d3" providerId="ADAL" clId="{EDA1ED1D-F50F-4FC3-9EBF-BC09E753F930}" dt="2022-02-10T22:11:18.069" v="1025" actId="478"/>
          <ac:picMkLst>
            <pc:docMk/>
            <pc:sldMk cId="1068994783" sldId="269"/>
            <ac:picMk id="9218" creationId="{92FAB822-66A2-4443-B23F-D3D164A402CF}"/>
          </ac:picMkLst>
        </pc:picChg>
      </pc:sldChg>
      <pc:sldChg chg="addSp delSp modSp new mod ord setBg modNotesTx">
        <pc:chgData name="Josh Nisley" userId="86cf0808-8d1b-48f6-a118-f1659baab6d3" providerId="ADAL" clId="{EDA1ED1D-F50F-4FC3-9EBF-BC09E753F930}" dt="2022-02-11T15:05:54.618" v="1284"/>
        <pc:sldMkLst>
          <pc:docMk/>
          <pc:sldMk cId="1602446598" sldId="270"/>
        </pc:sldMkLst>
        <pc:spChg chg="mod ord">
          <ac:chgData name="Josh Nisley" userId="86cf0808-8d1b-48f6-a118-f1659baab6d3" providerId="ADAL" clId="{EDA1ED1D-F50F-4FC3-9EBF-BC09E753F930}" dt="2022-02-10T22:16:46.381" v="1162" actId="1076"/>
          <ac:spMkLst>
            <pc:docMk/>
            <pc:sldMk cId="1602446598" sldId="270"/>
            <ac:spMk id="2" creationId="{C2E67D1D-EE31-4164-BDB6-1AAA53DE6B91}"/>
          </ac:spMkLst>
        </pc:spChg>
        <pc:spChg chg="add del">
          <ac:chgData name="Josh Nisley" userId="86cf0808-8d1b-48f6-a118-f1659baab6d3" providerId="ADAL" clId="{EDA1ED1D-F50F-4FC3-9EBF-BC09E753F930}" dt="2022-02-10T22:11:09.739" v="1024" actId="26606"/>
          <ac:spMkLst>
            <pc:docMk/>
            <pc:sldMk cId="1602446598" sldId="270"/>
            <ac:spMk id="71" creationId="{6F828D28-8E09-41CC-8229-3070B5467A96}"/>
          </ac:spMkLst>
        </pc:spChg>
        <pc:spChg chg="add del">
          <ac:chgData name="Josh Nisley" userId="86cf0808-8d1b-48f6-a118-f1659baab6d3" providerId="ADAL" clId="{EDA1ED1D-F50F-4FC3-9EBF-BC09E753F930}" dt="2022-02-10T22:11:09.739" v="1024" actId="26606"/>
          <ac:spMkLst>
            <pc:docMk/>
            <pc:sldMk cId="1602446598" sldId="270"/>
            <ac:spMk id="73" creationId="{D5B012D8-7F27-4758-9AC6-C889B154BD73}"/>
          </ac:spMkLst>
        </pc:spChg>
        <pc:spChg chg="add del">
          <ac:chgData name="Josh Nisley" userId="86cf0808-8d1b-48f6-a118-f1659baab6d3" providerId="ADAL" clId="{EDA1ED1D-F50F-4FC3-9EBF-BC09E753F930}" dt="2022-02-10T22:11:09.739" v="1024" actId="26606"/>
          <ac:spMkLst>
            <pc:docMk/>
            <pc:sldMk cId="1602446598" sldId="270"/>
            <ac:spMk id="75" creationId="{4063B759-00FC-46D1-9898-8E8625268FAF}"/>
          </ac:spMkLst>
        </pc:spChg>
        <pc:spChg chg="add del">
          <ac:chgData name="Josh Nisley" userId="86cf0808-8d1b-48f6-a118-f1659baab6d3" providerId="ADAL" clId="{EDA1ED1D-F50F-4FC3-9EBF-BC09E753F930}" dt="2022-02-10T22:11:09.739" v="1024" actId="26606"/>
          <ac:spMkLst>
            <pc:docMk/>
            <pc:sldMk cId="1602446598" sldId="270"/>
            <ac:spMk id="135" creationId="{ECC07320-C2CA-4E29-8481-9D9E143C7788}"/>
          </ac:spMkLst>
        </pc:spChg>
        <pc:spChg chg="add del">
          <ac:chgData name="Josh Nisley" userId="86cf0808-8d1b-48f6-a118-f1659baab6d3" providerId="ADAL" clId="{EDA1ED1D-F50F-4FC3-9EBF-BC09E753F930}" dt="2022-02-10T22:11:09.739" v="1024" actId="26606"/>
          <ac:spMkLst>
            <pc:docMk/>
            <pc:sldMk cId="1602446598" sldId="270"/>
            <ac:spMk id="137" creationId="{178FB36B-5BFE-42CA-BC60-1115E0D95EEC}"/>
          </ac:spMkLst>
        </pc:spChg>
        <pc:picChg chg="add mod">
          <ac:chgData name="Josh Nisley" userId="86cf0808-8d1b-48f6-a118-f1659baab6d3" providerId="ADAL" clId="{EDA1ED1D-F50F-4FC3-9EBF-BC09E753F930}" dt="2022-02-10T22:11:09.739" v="1024" actId="26606"/>
          <ac:picMkLst>
            <pc:docMk/>
            <pc:sldMk cId="1602446598" sldId="270"/>
            <ac:picMk id="11266" creationId="{AFABEE7A-7E85-4915-AE45-500FC3B9236C}"/>
          </ac:picMkLst>
        </pc:picChg>
      </pc:sldChg>
      <pc:sldChg chg="addSp delSp modSp add mod setBg addAnim delAnim modAnim setClrOvrMap modNotesTx">
        <pc:chgData name="Josh Nisley" userId="86cf0808-8d1b-48f6-a118-f1659baab6d3" providerId="ADAL" clId="{EDA1ED1D-F50F-4FC3-9EBF-BC09E753F930}" dt="2022-02-14T13:55:54.403" v="2973"/>
        <pc:sldMkLst>
          <pc:docMk/>
          <pc:sldMk cId="2895341236" sldId="271"/>
        </pc:sldMkLst>
        <pc:spChg chg="add del mod ord">
          <ac:chgData name="Josh Nisley" userId="86cf0808-8d1b-48f6-a118-f1659baab6d3" providerId="ADAL" clId="{EDA1ED1D-F50F-4FC3-9EBF-BC09E753F930}" dt="2022-02-14T13:55:48.691" v="2971" actId="478"/>
          <ac:spMkLst>
            <pc:docMk/>
            <pc:sldMk cId="2895341236" sldId="271"/>
            <ac:spMk id="2" creationId="{0C2D52BF-7B14-47C5-98B0-CF7824EEFFEC}"/>
          </ac:spMkLst>
        </pc:spChg>
        <pc:spChg chg="mod">
          <ac:chgData name="Josh Nisley" userId="86cf0808-8d1b-48f6-a118-f1659baab6d3" providerId="ADAL" clId="{EDA1ED1D-F50F-4FC3-9EBF-BC09E753F930}" dt="2022-02-11T15:23:25.615" v="1398" actId="1076"/>
          <ac:spMkLst>
            <pc:docMk/>
            <pc:sldMk cId="2895341236" sldId="271"/>
            <ac:spMk id="3" creationId="{38983855-0705-4C46-AC0C-4759AE6AAFFF}"/>
          </ac:spMkLst>
        </pc:spChg>
        <pc:spChg chg="add del mod">
          <ac:chgData name="Josh Nisley" userId="86cf0808-8d1b-48f6-a118-f1659baab6d3" providerId="ADAL" clId="{EDA1ED1D-F50F-4FC3-9EBF-BC09E753F930}" dt="2022-02-14T13:55:48.691" v="2971" actId="478"/>
          <ac:spMkLst>
            <pc:docMk/>
            <pc:sldMk cId="2895341236" sldId="271"/>
            <ac:spMk id="5" creationId="{BCC7D0A5-8801-41E5-8F08-00C2BBAC3039}"/>
          </ac:spMkLst>
        </pc:spChg>
        <pc:spChg chg="add del">
          <ac:chgData name="Josh Nisley" userId="86cf0808-8d1b-48f6-a118-f1659baab6d3" providerId="ADAL" clId="{EDA1ED1D-F50F-4FC3-9EBF-BC09E753F930}" dt="2022-02-11T15:14:32.450" v="1336" actId="26606"/>
          <ac:spMkLst>
            <pc:docMk/>
            <pc:sldMk cId="2895341236" sldId="271"/>
            <ac:spMk id="71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1T15:14:32.450" v="1336" actId="26606"/>
          <ac:spMkLst>
            <pc:docMk/>
            <pc:sldMk cId="2895341236" sldId="271"/>
            <ac:spMk id="73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1T15:20:00.811" v="1361" actId="26606"/>
          <ac:spMkLst>
            <pc:docMk/>
            <pc:sldMk cId="2895341236" sldId="271"/>
            <ac:spMk id="82" creationId="{87CC2527-562A-4F69-B487-4371E5B243E7}"/>
          </ac:spMkLst>
        </pc:spChg>
        <pc:spChg chg="add del">
          <ac:chgData name="Josh Nisley" userId="86cf0808-8d1b-48f6-a118-f1659baab6d3" providerId="ADAL" clId="{EDA1ED1D-F50F-4FC3-9EBF-BC09E753F930}" dt="2022-02-11T15:23:13.235" v="1396" actId="26606"/>
          <ac:spMkLst>
            <pc:docMk/>
            <pc:sldMk cId="2895341236" sldId="271"/>
            <ac:spMk id="95" creationId="{2E614F1C-2D93-42D0-B229-768199449923}"/>
          </ac:spMkLst>
        </pc:spChg>
        <pc:spChg chg="add del">
          <ac:chgData name="Josh Nisley" userId="86cf0808-8d1b-48f6-a118-f1659baab6d3" providerId="ADAL" clId="{EDA1ED1D-F50F-4FC3-9EBF-BC09E753F930}" dt="2022-02-11T15:14:01.898" v="1327" actId="26606"/>
          <ac:spMkLst>
            <pc:docMk/>
            <pc:sldMk cId="2895341236" sldId="271"/>
            <ac:spMk id="135" creationId="{6F40FBDA-CEB1-40F0-9AB9-BD9C402D70FE}"/>
          </ac:spMkLst>
        </pc:spChg>
        <pc:spChg chg="add del">
          <ac:chgData name="Josh Nisley" userId="86cf0808-8d1b-48f6-a118-f1659baab6d3" providerId="ADAL" clId="{EDA1ED1D-F50F-4FC3-9EBF-BC09E753F930}" dt="2022-02-11T15:14:01.898" v="1327" actId="26606"/>
          <ac:spMkLst>
            <pc:docMk/>
            <pc:sldMk cId="2895341236" sldId="271"/>
            <ac:spMk id="137" creationId="{0344D4FE-ABEF-4230-9E4E-AD5782FC78AC}"/>
          </ac:spMkLst>
        </pc:spChg>
        <pc:spChg chg="add del">
          <ac:chgData name="Josh Nisley" userId="86cf0808-8d1b-48f6-a118-f1659baab6d3" providerId="ADAL" clId="{EDA1ED1D-F50F-4FC3-9EBF-BC09E753F930}" dt="2022-02-11T15:14:01.898" v="1327" actId="26606"/>
          <ac:spMkLst>
            <pc:docMk/>
            <pc:sldMk cId="2895341236" sldId="271"/>
            <ac:spMk id="139" creationId="{9325F979-D3F9-4926-81B7-7ACCB31A501B}"/>
          </ac:spMkLst>
        </pc:spChg>
        <pc:spChg chg="add del">
          <ac:chgData name="Josh Nisley" userId="86cf0808-8d1b-48f6-a118-f1659baab6d3" providerId="ADAL" clId="{EDA1ED1D-F50F-4FC3-9EBF-BC09E753F930}" dt="2022-02-11T15:14:04.231" v="1331" actId="26606"/>
          <ac:spMkLst>
            <pc:docMk/>
            <pc:sldMk cId="2895341236" sldId="271"/>
            <ac:spMk id="1028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1T15:14:04.231" v="1331" actId="26606"/>
          <ac:spMkLst>
            <pc:docMk/>
            <pc:sldMk cId="2895341236" sldId="271"/>
            <ac:spMk id="1029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1T15:23:13.235" v="1396" actId="26606"/>
          <ac:spMkLst>
            <pc:docMk/>
            <pc:sldMk cId="2895341236" sldId="271"/>
            <ac:spMk id="1030" creationId="{06DA9DF9-31F7-4056-B42E-878CC92417B8}"/>
          </ac:spMkLst>
        </pc:spChg>
        <pc:spChg chg="add del">
          <ac:chgData name="Josh Nisley" userId="86cf0808-8d1b-48f6-a118-f1659baab6d3" providerId="ADAL" clId="{EDA1ED1D-F50F-4FC3-9EBF-BC09E753F930}" dt="2022-02-11T15:14:23.881" v="1333" actId="26606"/>
          <ac:spMkLst>
            <pc:docMk/>
            <pc:sldMk cId="2895341236" sldId="271"/>
            <ac:spMk id="1031" creationId="{71B2258F-86CA-4D4D-8270-BC05FCDEBFB3}"/>
          </ac:spMkLst>
        </pc:spChg>
        <pc:spChg chg="add del">
          <ac:chgData name="Josh Nisley" userId="86cf0808-8d1b-48f6-a118-f1659baab6d3" providerId="ADAL" clId="{EDA1ED1D-F50F-4FC3-9EBF-BC09E753F930}" dt="2022-02-11T15:14:32.435" v="1335" actId="26606"/>
          <ac:spMkLst>
            <pc:docMk/>
            <pc:sldMk cId="2895341236" sldId="271"/>
            <ac:spMk id="1033" creationId="{657F69E0-C4B0-4BEC-A689-4F8D877F05D4}"/>
          </ac:spMkLst>
        </pc:spChg>
        <pc:spChg chg="add del">
          <ac:chgData name="Josh Nisley" userId="86cf0808-8d1b-48f6-a118-f1659baab6d3" providerId="ADAL" clId="{EDA1ED1D-F50F-4FC3-9EBF-BC09E753F930}" dt="2022-02-11T15:14:32.435" v="1335" actId="26606"/>
          <ac:spMkLst>
            <pc:docMk/>
            <pc:sldMk cId="2895341236" sldId="271"/>
            <ac:spMk id="1034" creationId="{9F6380B4-6A1C-481E-8408-B4E6C75B9B81}"/>
          </ac:spMkLst>
        </pc:spChg>
        <pc:spChg chg="add del">
          <ac:chgData name="Josh Nisley" userId="86cf0808-8d1b-48f6-a118-f1659baab6d3" providerId="ADAL" clId="{EDA1ED1D-F50F-4FC3-9EBF-BC09E753F930}" dt="2022-02-11T15:21:48.617" v="1378" actId="26606"/>
          <ac:spMkLst>
            <pc:docMk/>
            <pc:sldMk cId="2895341236" sldId="271"/>
            <ac:spMk id="1036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1T15:21:48.617" v="1378" actId="26606"/>
          <ac:spMkLst>
            <pc:docMk/>
            <pc:sldMk cId="2895341236" sldId="271"/>
            <ac:spMk id="1037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1T15:21:12.351" v="1365" actId="26606"/>
          <ac:spMkLst>
            <pc:docMk/>
            <pc:sldMk cId="2895341236" sldId="271"/>
            <ac:spMk id="1039" creationId="{B9951BD9-0868-4CDB-ACD6-9C4209B5E412}"/>
          </ac:spMkLst>
        </pc:spChg>
        <pc:spChg chg="add del">
          <ac:chgData name="Josh Nisley" userId="86cf0808-8d1b-48f6-a118-f1659baab6d3" providerId="ADAL" clId="{EDA1ED1D-F50F-4FC3-9EBF-BC09E753F930}" dt="2022-02-11T15:21:19.355" v="1367" actId="26606"/>
          <ac:spMkLst>
            <pc:docMk/>
            <pc:sldMk cId="2895341236" sldId="271"/>
            <ac:spMk id="1041" creationId="{17CDB40A-75BB-4498-A20B-59C3984A3A94}"/>
          </ac:spMkLst>
        </pc:spChg>
        <pc:spChg chg="add del">
          <ac:chgData name="Josh Nisley" userId="86cf0808-8d1b-48f6-a118-f1659baab6d3" providerId="ADAL" clId="{EDA1ED1D-F50F-4FC3-9EBF-BC09E753F930}" dt="2022-02-11T15:21:23.392" v="1371" actId="26606"/>
          <ac:spMkLst>
            <pc:docMk/>
            <pc:sldMk cId="2895341236" sldId="271"/>
            <ac:spMk id="1043" creationId="{C1DD1A8A-57D5-4A81-AD04-532B043C5611}"/>
          </ac:spMkLst>
        </pc:spChg>
        <pc:spChg chg="add del">
          <ac:chgData name="Josh Nisley" userId="86cf0808-8d1b-48f6-a118-f1659baab6d3" providerId="ADAL" clId="{EDA1ED1D-F50F-4FC3-9EBF-BC09E753F930}" dt="2022-02-11T15:21:23.392" v="1371" actId="26606"/>
          <ac:spMkLst>
            <pc:docMk/>
            <pc:sldMk cId="2895341236" sldId="271"/>
            <ac:spMk id="1044" creationId="{007891EC-4501-44ED-A8C8-B11B6DB767AB}"/>
          </ac:spMkLst>
        </pc:spChg>
        <pc:spChg chg="add del">
          <ac:chgData name="Josh Nisley" userId="86cf0808-8d1b-48f6-a118-f1659baab6d3" providerId="ADAL" clId="{EDA1ED1D-F50F-4FC3-9EBF-BC09E753F930}" dt="2022-02-11T15:21:37.844" v="1375" actId="26606"/>
          <ac:spMkLst>
            <pc:docMk/>
            <pc:sldMk cId="2895341236" sldId="271"/>
            <ac:spMk id="1046" creationId="{E49CC64F-7275-4E33-961B-0C5CDC439875}"/>
          </ac:spMkLst>
        </pc:spChg>
        <pc:spChg chg="add del">
          <ac:chgData name="Josh Nisley" userId="86cf0808-8d1b-48f6-a118-f1659baab6d3" providerId="ADAL" clId="{EDA1ED1D-F50F-4FC3-9EBF-BC09E753F930}" dt="2022-02-11T15:21:48.594" v="1377" actId="26606"/>
          <ac:spMkLst>
            <pc:docMk/>
            <pc:sldMk cId="2895341236" sldId="271"/>
            <ac:spMk id="1048" creationId="{B9951BD9-0868-4CDB-ACD6-9C4209B5E412}"/>
          </ac:spMkLst>
        </pc:spChg>
        <pc:spChg chg="add del">
          <ac:chgData name="Josh Nisley" userId="86cf0808-8d1b-48f6-a118-f1659baab6d3" providerId="ADAL" clId="{EDA1ED1D-F50F-4FC3-9EBF-BC09E753F930}" dt="2022-02-11T15:22:00.680" v="1383" actId="26606"/>
          <ac:spMkLst>
            <pc:docMk/>
            <pc:sldMk cId="2895341236" sldId="271"/>
            <ac:spMk id="1050" creationId="{E49CC64F-7275-4E33-961B-0C5CDC439875}"/>
          </ac:spMkLst>
        </pc:spChg>
        <pc:picChg chg="mod ord">
          <ac:chgData name="Josh Nisley" userId="86cf0808-8d1b-48f6-a118-f1659baab6d3" providerId="ADAL" clId="{EDA1ED1D-F50F-4FC3-9EBF-BC09E753F930}" dt="2022-02-11T15:23:13.235" v="1396" actId="26606"/>
          <ac:picMkLst>
            <pc:docMk/>
            <pc:sldMk cId="2895341236" sldId="271"/>
            <ac:picMk id="1026" creationId="{96CF86E0-A95B-4DC3-9B25-E52446ACD098}"/>
          </ac:picMkLst>
        </pc:picChg>
        <pc:cxnChg chg="add del">
          <ac:chgData name="Josh Nisley" userId="86cf0808-8d1b-48f6-a118-f1659baab6d3" providerId="ADAL" clId="{EDA1ED1D-F50F-4FC3-9EBF-BC09E753F930}" dt="2022-02-11T15:20:00.811" v="1361" actId="26606"/>
          <ac:cxnSpMkLst>
            <pc:docMk/>
            <pc:sldMk cId="2895341236" sldId="271"/>
            <ac:cxnSpMk id="84" creationId="{BCDAEC91-5BCE-4B55-9CC0-43EF94CB734B}"/>
          </ac:cxnSpMkLst>
        </pc:cxnChg>
      </pc:sldChg>
      <pc:sldChg chg="addSp delSp modSp new mod setBg modAnim setClrOvrMap modNotesTx">
        <pc:chgData name="Josh Nisley" userId="86cf0808-8d1b-48f6-a118-f1659baab6d3" providerId="ADAL" clId="{EDA1ED1D-F50F-4FC3-9EBF-BC09E753F930}" dt="2022-02-11T16:35:03.827" v="2969"/>
        <pc:sldMkLst>
          <pc:docMk/>
          <pc:sldMk cId="3063414285" sldId="272"/>
        </pc:sldMkLst>
        <pc:spChg chg="mod">
          <ac:chgData name="Josh Nisley" userId="86cf0808-8d1b-48f6-a118-f1659baab6d3" providerId="ADAL" clId="{EDA1ED1D-F50F-4FC3-9EBF-BC09E753F930}" dt="2022-02-11T16:32:13.591" v="2891" actId="26606"/>
          <ac:spMkLst>
            <pc:docMk/>
            <pc:sldMk cId="3063414285" sldId="272"/>
            <ac:spMk id="2" creationId="{F6A79B9E-DFD3-42AA-8F43-2D3F45D06579}"/>
          </ac:spMkLst>
        </pc:spChg>
        <pc:spChg chg="mod ord">
          <ac:chgData name="Josh Nisley" userId="86cf0808-8d1b-48f6-a118-f1659baab6d3" providerId="ADAL" clId="{EDA1ED1D-F50F-4FC3-9EBF-BC09E753F930}" dt="2022-02-11T16:34:24.075" v="2967" actId="20577"/>
          <ac:spMkLst>
            <pc:docMk/>
            <pc:sldMk cId="3063414285" sldId="272"/>
            <ac:spMk id="3" creationId="{7AFEEEBD-22EB-4582-B45C-5BC41F328C17}"/>
          </ac:spMkLst>
        </pc:spChg>
        <pc:picChg chg="add mod">
          <ac:chgData name="Josh Nisley" userId="86cf0808-8d1b-48f6-a118-f1659baab6d3" providerId="ADAL" clId="{EDA1ED1D-F50F-4FC3-9EBF-BC09E753F930}" dt="2022-02-11T16:32:13.591" v="2891" actId="26606"/>
          <ac:picMkLst>
            <pc:docMk/>
            <pc:sldMk cId="3063414285" sldId="272"/>
            <ac:picMk id="2050" creationId="{2E025C5C-BDA9-44E7-884E-F94DF57580A7}"/>
          </ac:picMkLst>
        </pc:picChg>
        <pc:cxnChg chg="add del">
          <ac:chgData name="Josh Nisley" userId="86cf0808-8d1b-48f6-a118-f1659baab6d3" providerId="ADAL" clId="{EDA1ED1D-F50F-4FC3-9EBF-BC09E753F930}" dt="2022-02-11T16:32:08.139" v="2888" actId="26606"/>
          <ac:cxnSpMkLst>
            <pc:docMk/>
            <pc:sldMk cId="3063414285" sldId="272"/>
            <ac:cxnSpMk id="71" creationId="{A7F400EE-A8A5-48AF-B4D6-291B52C6F0B0}"/>
          </ac:cxnSpMkLst>
        </pc:cxnChg>
        <pc:cxnChg chg="add">
          <ac:chgData name="Josh Nisley" userId="86cf0808-8d1b-48f6-a118-f1659baab6d3" providerId="ADAL" clId="{EDA1ED1D-F50F-4FC3-9EBF-BC09E753F930}" dt="2022-02-11T16:32:13.591" v="2891" actId="26606"/>
          <ac:cxnSpMkLst>
            <pc:docMk/>
            <pc:sldMk cId="3063414285" sldId="272"/>
            <ac:cxnSpMk id="2052" creationId="{A7F400EE-A8A5-48AF-B4D6-291B52C6F0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82E9E-62FC-4FEB-9FCA-E2F2DB249CA1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C751-1158-4999-A148-5A5153DC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William Blake - Tate Britain Image, Public Domain, https://commons.wikimedia.org/w/index.php?curid=2367164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By Jean-Pierre </a:t>
            </a:r>
            <a:r>
              <a:rPr lang="fr-FR" dirty="0" err="1"/>
              <a:t>Houël</a:t>
            </a:r>
            <a:r>
              <a:rPr lang="fr-FR" dirty="0"/>
              <a:t> - Bibliothèque nationale de France, Public Domain, https://commons.wikimedia.org/w/index.php?curid=106405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0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Caspar David Friedrich - The photographic reproduction was done by Cybershot800i. (Diff), Public Domain, https://commons.wikimedia.org/w/index.php?curid=1020146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George Stubbs - https://artgallery.yale.edu/collections/objects/9850, Public Domain, https://commons.wikimedia.org/w/index.php?curid=66607055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Henry Fuseli - </a:t>
            </a:r>
            <a:r>
              <a:rPr lang="en-US" dirty="0" err="1"/>
              <a:t>wartburg.eduimage</a:t>
            </a:r>
            <a:r>
              <a:rPr lang="en-US" dirty="0"/>
              <a:t>, Public Domain, https://commons.wikimedia.org/w/index.php?curid=1170857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John Constable - John Constable, Public Domain, https://commons.wikimedia.org/w/index.php?curid=7862726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J. M. W. Turner, </a:t>
            </a:r>
            <a:r>
              <a:rPr lang="en-US" b="0" i="1" dirty="0">
                <a:solidFill>
                  <a:srgbClr val="000000"/>
                </a:solidFill>
                <a:effectLst/>
                <a:latin typeface="Linux Libertine"/>
              </a:rPr>
              <a:t>The Burning of the Houses of Lords and Commons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, 1835</a:t>
            </a:r>
            <a:r>
              <a:rPr lang="en-US" dirty="0"/>
              <a:t>- UwEixmBDiZjk7A at Google Cultural Institute maximum zoom level, Public Domain, https://commons.wikimedia.org/w/index.php?curid=21886524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Benjamin Haydon - The </a:t>
            </a:r>
            <a:r>
              <a:rPr lang="en-US" dirty="0" err="1"/>
              <a:t>Yorck</a:t>
            </a:r>
            <a:r>
              <a:rPr lang="en-US" dirty="0"/>
              <a:t> Project (2002) 10.000 </a:t>
            </a:r>
            <a:r>
              <a:rPr lang="en-US" dirty="0" err="1"/>
              <a:t>Meisterwerke</a:t>
            </a:r>
            <a:r>
              <a:rPr lang="en-US" dirty="0"/>
              <a:t> der </a:t>
            </a:r>
            <a:r>
              <a:rPr lang="en-US" dirty="0" err="1"/>
              <a:t>Malerei</a:t>
            </a:r>
            <a:r>
              <a:rPr lang="en-US" dirty="0"/>
              <a:t> (DVD-ROM), distributed by DIRECTMEDIA Publishing GmbH. ISBN: 3936122202.English title source Gill, Stephen. William Wordsworth: A Life. Oxford: Clarendon, 1989. Plate 10., Public Domain, https://commons.wikimedia.org/w/index.php?curid=152568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Gray, By John Giles </a:t>
            </a:r>
            <a:r>
              <a:rPr lang="en-US" dirty="0" err="1"/>
              <a:t>Eccardt</a:t>
            </a:r>
            <a:r>
              <a:rPr lang="en-US" dirty="0"/>
              <a:t> - Public Domain, https://commons.wikimedia.org/w/index.php?curid=7397632</a:t>
            </a:r>
          </a:p>
          <a:p>
            <a:r>
              <a:rPr lang="en-US" dirty="0"/>
              <a:t>Burns, By Alexander </a:t>
            </a:r>
            <a:r>
              <a:rPr lang="en-US" dirty="0" err="1"/>
              <a:t>Nasmyth</a:t>
            </a:r>
            <a:r>
              <a:rPr lang="en-US" dirty="0"/>
              <a:t> - http://www.nationalgalleries.org/collection/artists-a-z/N/3547/artistName/Alexander%20Nasmyth/recordId/1962, Public Domain, https://commons.wikimedia.org/w/index.php?curid=17632209</a:t>
            </a:r>
          </a:p>
          <a:p>
            <a:r>
              <a:rPr lang="en-US" dirty="0"/>
              <a:t>Blake, By Thomas Phillips - Public Domain, https://commons.wikimedia.org/w/index.php?curid=116437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BC751-1158-4999-A148-5A5153DC30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9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69DF-A59E-450F-BAD6-E235CFFCA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7B8A5-5C9E-4387-B2D9-CEBC38528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1531-7785-496B-9AAE-78F2A21A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BFEB-60F8-40D0-B38F-4F4C54FC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14383-46FA-4000-8AA3-8C51507A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0CC3-9899-481F-AD4F-F954B160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535C0-6B8C-450E-82D8-4528C664F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658E-D5EC-45BB-8499-A89403AA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E111-5190-4624-9617-0D190E31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2B9C-EF03-429F-B4A6-F58E8D8E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E7CA7-A91B-46B6-B147-4A85FC590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18113-BFA2-4522-B25F-E3B7723F1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BE71F-AE22-4337-9ACE-7F31EF88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DC864-8C30-459B-8B62-0751055D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7FAD5-614D-4A15-ABD7-796ED04C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5F9F-665C-4D7D-BD3E-5E23054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3806-C036-4BDB-8CFE-1A6E02B4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6D98-FA0E-4C8F-84DF-8F839AD2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8150-4D32-4FD6-AF81-DCCC1CCA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850F-1846-4E02-ACEF-7520F139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6C3C-FF33-40B9-904E-FAEA16CF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3CA1F-D6C0-469C-88E6-4560D680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CC39-19D2-4D9C-A2C3-AAEC8FAC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C69D6-376C-4891-B2D4-CC49D7F0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086A-0607-4070-9462-64AF1301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9FC0-23DD-495F-BD08-30EE2046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8FC0-437E-47F5-9D54-7D9C0988E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ADED8-ED28-4553-8F9B-F458F72A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701BB-222E-401E-9BAA-02B20F4B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8AC32-9EA0-4CF5-B7C8-6FBB95A0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57F6C-8820-4D7D-BE5B-3092110D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1B71-3F87-408A-9339-372EEFD6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36395-7D33-4E65-8D49-98204191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1DBAF-8F5D-4D19-8BA7-0777DC261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8BBC3-AC97-454E-895C-FDF740537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52E3B-09F6-483B-B65E-566B7240D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205B2-9818-498D-9DD7-50340697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B4C4B-DA9C-4DBD-A500-BFA8C04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9DD53-83D6-473C-84D6-08BC00D4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FCF1-70F2-4BED-8F75-C294B205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92D32-EBBD-4EA7-A151-7348F4B1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F3D80-DD22-45B3-8132-D993F35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3BE75-4E00-438B-9523-F6857AA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3B04F-4430-4AF8-A5D4-D091B07F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F90BA-0013-427D-9129-0078E541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FC590-9CF2-43D2-83F7-E1F8D20F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6145-8A7B-4D50-A4BE-290B4F9A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33EA-D4BD-44F8-A072-F5DF70B1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E9460-29A6-45EE-B3FB-7573C815F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26D29-05E9-4AFE-895B-9EBDE950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7B670-41D0-48A2-8F6F-0CFD24F1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6604-191E-49FB-8272-E2702B62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7722-75FB-4161-BD53-1A8D17AE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83FA3-2EB8-4BBB-A588-62171CE5E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5556C-548D-4EAC-8BE6-FA9CB15FE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ED899-7B4F-4168-BBE1-952788C5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EA0CF-93E3-48AB-A87F-E91FDF6F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681DE-DE8D-44BB-BB36-7968AB49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B993D-42F9-48C6-A7D1-C6102873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227FD-FBAF-4347-A591-07F32F85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0C4EC-E416-4115-A08E-95A17DB6E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336A-0865-4D15-AFA8-45B8FD0C687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78A7-338D-4E4B-91AD-B396478C1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528D-BF48-4057-8ED0-F0FB38102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B090-9934-4D6C-B7EE-C5C2B740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D52BF-7B14-47C5-98B0-CF7824EEF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151" y="1512304"/>
            <a:ext cx="4257674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Poetry of the Romantic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83855-0705-4C46-AC0C-4759AE6AA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7151" y="5221199"/>
            <a:ext cx="4133849" cy="40957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 historical and literary introduction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CF86E0-A95B-4DC3-9B25-E52446ACD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r="2" b="23538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4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74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8C161-D326-48BA-AAD0-E596FA39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099" y="978408"/>
            <a:ext cx="3721608" cy="1106424"/>
          </a:xfrm>
          <a:ln>
            <a:noFill/>
          </a:ln>
        </p:spPr>
        <p:txBody>
          <a:bodyPr anchor="b">
            <a:normAutofit/>
          </a:bodyPr>
          <a:lstStyle/>
          <a:p>
            <a:r>
              <a:rPr lang="en-US" sz="2800"/>
              <a:t>Early Romantics</a:t>
            </a:r>
          </a:p>
        </p:txBody>
      </p:sp>
      <p:pic>
        <p:nvPicPr>
          <p:cNvPr id="1030" name="Picture 6" descr="Blake in a portrait by Thomas Phillips (1807)">
            <a:extLst>
              <a:ext uri="{FF2B5EF4-FFF2-40B4-BE49-F238E27FC236}">
                <a16:creationId xmlns:a16="http://schemas.microsoft.com/office/drawing/2014/main" id="{59E51BB9-1E75-466A-955A-2092FA46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r="10331" b="1"/>
          <a:stretch/>
        </p:blipFill>
        <p:spPr bwMode="auto">
          <a:xfrm>
            <a:off x="400847" y="630936"/>
            <a:ext cx="3785616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ait of Robert Burns by Alexander Nasmyth, 1787, Scottish National Portrait Gallery.">
            <a:extLst>
              <a:ext uri="{FF2B5EF4-FFF2-40B4-BE49-F238E27FC236}">
                <a16:creationId xmlns:a16="http://schemas.microsoft.com/office/drawing/2014/main" id="{18D56F28-87C4-48BF-A1C4-C82E7B854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r="-4" b="11073"/>
          <a:stretch/>
        </p:blipFill>
        <p:spPr bwMode="auto">
          <a:xfrm>
            <a:off x="4361688" y="630936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rtrait by John Giles Eccardt, 1747–1748">
            <a:extLst>
              <a:ext uri="{FF2B5EF4-FFF2-40B4-BE49-F238E27FC236}">
                <a16:creationId xmlns:a16="http://schemas.microsoft.com/office/drawing/2014/main" id="{037C9A58-9857-429D-B6E9-A543D6C64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920"/>
          <a:stretch/>
        </p:blipFill>
        <p:spPr bwMode="auto">
          <a:xfrm>
            <a:off x="4361688" y="3447288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4" name="Straight Connector 76">
            <a:extLst>
              <a:ext uri="{FF2B5EF4-FFF2-40B4-BE49-F238E27FC236}">
                <a16:creationId xmlns:a16="http://schemas.microsoft.com/office/drawing/2014/main" id="{11A9DAB5-E11B-41CA-85F3-20711F7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1084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29A7-6D6A-4FE8-970E-93C8F1D4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099" y="2368295"/>
            <a:ext cx="3721608" cy="4096673"/>
          </a:xfrm>
        </p:spPr>
        <p:txBody>
          <a:bodyPr>
            <a:normAutofit/>
          </a:bodyPr>
          <a:lstStyle/>
          <a:p>
            <a:r>
              <a:rPr lang="en-US" sz="2000" dirty="0"/>
              <a:t>Thomas Gray (1716-1771)</a:t>
            </a:r>
          </a:p>
          <a:p>
            <a:pPr lvl="1"/>
            <a:r>
              <a:rPr lang="en-US" sz="1600" dirty="0"/>
              <a:t>“Elegy Written in a Country Churchyard”</a:t>
            </a:r>
          </a:p>
          <a:p>
            <a:r>
              <a:rPr lang="en-US" sz="2000" dirty="0"/>
              <a:t>Robert Burns (1759-1796)</a:t>
            </a:r>
          </a:p>
          <a:p>
            <a:pPr lvl="1"/>
            <a:r>
              <a:rPr lang="en-US" sz="1600" dirty="0"/>
              <a:t>Scottish national poet</a:t>
            </a:r>
          </a:p>
          <a:p>
            <a:pPr lvl="1"/>
            <a:r>
              <a:rPr lang="en-US" sz="1600" dirty="0"/>
              <a:t>“A Red, Red Rose” / “Auld Lang Syne” / “To a Mouse”</a:t>
            </a:r>
          </a:p>
          <a:p>
            <a:r>
              <a:rPr lang="en-US" sz="2000" dirty="0"/>
              <a:t>William Blake (1757-1827)</a:t>
            </a:r>
          </a:p>
          <a:p>
            <a:pPr lvl="1"/>
            <a:r>
              <a:rPr lang="en-US" sz="1600" dirty="0"/>
              <a:t>Mystical, prophetic</a:t>
            </a:r>
          </a:p>
          <a:p>
            <a:pPr lvl="1"/>
            <a:r>
              <a:rPr lang="en-US" sz="1600" i="1" dirty="0"/>
              <a:t>Songs of Innocence </a:t>
            </a:r>
            <a:r>
              <a:rPr lang="en-US" sz="1600" dirty="0"/>
              <a:t>/ </a:t>
            </a:r>
            <a:r>
              <a:rPr lang="en-US" sz="1600" i="1" dirty="0"/>
              <a:t>Songs of Experience</a:t>
            </a:r>
          </a:p>
        </p:txBody>
      </p:sp>
    </p:spTree>
    <p:extLst>
      <p:ext uri="{BB962C8B-B14F-4D97-AF65-F5344CB8AC3E}">
        <p14:creationId xmlns:p14="http://schemas.microsoft.com/office/powerpoint/2010/main" val="9617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15B0-7675-43D7-B575-CDB56AE6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When?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6B75B-D27C-46E0-AFAC-33B6F58A1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1789 – French Revolution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1798 – Publication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Lyrical Ballads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Wordsworth and Coleridge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1830 – death of Sir Walter Scott</a:t>
            </a:r>
          </a:p>
          <a:p>
            <a:endParaRPr lang="en-US" sz="2000" dirty="0"/>
          </a:p>
        </p:txBody>
      </p:sp>
      <p:pic>
        <p:nvPicPr>
          <p:cNvPr id="4098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4236310-1868-4A2A-87D5-8F663240FF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r="-1" b="699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A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C2D523-320E-4B47-8DA1-9B4EF231D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7" b="290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FC600-AE05-4F58-B1C3-34F9EA3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082842"/>
            <a:ext cx="10058400" cy="44932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Revolution</a:t>
            </a: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Liberty</a:t>
            </a: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30597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38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02468-ABF6-4F7A-A437-92A6E28F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08" y="493238"/>
            <a:ext cx="4806184" cy="587152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Individual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Subjective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Intuition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Experience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054" name="Picture 6" descr="A perso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60BF7E33-4217-4F31-BD92-036AA6F02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 r="1" b="1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6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FABEE7A-7E85-4915-AE45-500FC3B92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7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67D1D-EE31-4164-BDB6-1AAA53DE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46" y="815016"/>
            <a:ext cx="5452529" cy="52279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Emotion</a:t>
            </a: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Nature</a:t>
            </a: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Sublime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11BB0-C472-41AB-8B5D-51F9792E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366" y="1852864"/>
            <a:ext cx="3946357" cy="3152272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Gothic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Medieval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Supernatural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Imagination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F4138C-221A-4B94-9D3F-1DE5E3B6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2" b="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9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7FE8A3F-8157-4B8C-8CA9-7846FD665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617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170B7-3CAD-4BBE-8474-804DC78E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62" y="240630"/>
            <a:ext cx="3931921" cy="6176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Simplicity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Rustic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Rural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Common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Pastoral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CF86E0-A95B-4DC3-9B25-E52446ACD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0" b="651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D52BF-7B14-47C5-98B0-CF7824EEF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5814" y="618074"/>
            <a:ext cx="7603958" cy="5621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4200" dirty="0">
                <a:solidFill>
                  <a:srgbClr val="FFFFFF"/>
                </a:solidFill>
              </a:rPr>
              <a:t>Scientific Discovery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Modernization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Industrialism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Urbanization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Rationalism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Secularism</a:t>
            </a:r>
          </a:p>
        </p:txBody>
      </p:sp>
    </p:spTree>
    <p:extLst>
      <p:ext uri="{BB962C8B-B14F-4D97-AF65-F5344CB8AC3E}">
        <p14:creationId xmlns:p14="http://schemas.microsoft.com/office/powerpoint/2010/main" val="52125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9B9E-DFD3-42AA-8F43-2D3F45D0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Characteristics of Romantic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EEBD-22EB-4582-B45C-5BC41F32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EMOTIONAL – “the </a:t>
            </a:r>
            <a:r>
              <a:rPr lang="en-US" sz="2400" b="1" dirty="0"/>
              <a:t>spontaneous overflow of powerful feelings</a:t>
            </a:r>
            <a:r>
              <a:rPr lang="en-US" sz="2400" dirty="0"/>
              <a:t>; it takes its origin from </a:t>
            </a:r>
            <a:r>
              <a:rPr lang="en-US" sz="2400" b="1" dirty="0"/>
              <a:t>emotion recollected in tranquility</a:t>
            </a:r>
            <a:r>
              <a:rPr lang="en-US" sz="2400" dirty="0"/>
              <a:t>” (Wordsworth, Preface to </a:t>
            </a:r>
            <a:r>
              <a:rPr lang="en-US" sz="2400" i="1" dirty="0"/>
              <a:t>Lyrical Ballads</a:t>
            </a:r>
            <a:r>
              <a:rPr lang="en-US" sz="2400" dirty="0"/>
              <a:t>)</a:t>
            </a:r>
          </a:p>
          <a:p>
            <a:r>
              <a:rPr lang="en-US" sz="2400" dirty="0"/>
              <a:t>Uses COMMON SPEECH – “language really used by men” (Wordsworth, Preface to </a:t>
            </a:r>
            <a:r>
              <a:rPr lang="en-US" sz="2400" i="1" dirty="0"/>
              <a:t>Lyrical Ballads</a:t>
            </a:r>
            <a:r>
              <a:rPr lang="en-US" sz="2400" dirty="0"/>
              <a:t>)</a:t>
            </a:r>
          </a:p>
          <a:p>
            <a:r>
              <a:rPr lang="en-US" sz="2400" dirty="0"/>
              <a:t>Responsive to NATURE</a:t>
            </a:r>
          </a:p>
          <a:p>
            <a:r>
              <a:rPr lang="en-US" sz="2400" dirty="0"/>
              <a:t>LYRICAL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025C5C-BDA9-44E7-884E-F94DF5758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1345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2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9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6422EBF7634CBAB2A55ADB4F2ED2" ma:contentTypeVersion="43" ma:contentTypeDescription="Create a new document." ma:contentTypeScope="" ma:versionID="a773836fb8134d6a735b88f0398a07f2">
  <xsd:schema xmlns:xsd="http://www.w3.org/2001/XMLSchema" xmlns:xs="http://www.w3.org/2001/XMLSchema" xmlns:p="http://schemas.microsoft.com/office/2006/metadata/properties" xmlns:ns2="b9bee50d-875b-4759-8e1d-76bbcb290450" xmlns:ns3="2c82257d-e105-4b6a-b475-c4f4d906a6f0" targetNamespace="http://schemas.microsoft.com/office/2006/metadata/properties" ma:root="true" ma:fieldsID="9d9f8ac58be424c675553d22359a0758" ns2:_="" ns3:_="">
    <xsd:import namespace="b9bee50d-875b-4759-8e1d-76bbcb290450"/>
    <xsd:import namespace="2c82257d-e105-4b6a-b475-c4f4d906a6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Has_Leaders_Only_SectionGroup" minOccurs="0"/>
                <xsd:element ref="ns2:Teams_Channel_Section_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ee50d-875b-4759-8e1d-76bbcb290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4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613a1336-d8c2-486c-a1b2-2894c1165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257d-e105-4b6a-b475-c4f4d906a6f0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8" nillable="true" ma:displayName="Taxonomy Catch All Column" ma:hidden="true" ma:list="{3fe8de36-3b49-4e64-8498-c56c54ac6d43}" ma:internalName="TaxCatchAll" ma:showField="CatchAllData" ma:web="2c82257d-e105-4b6a-b475-c4f4d906a6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4DDD44-61C9-4927-8B46-404C50C21A6F}"/>
</file>

<file path=customXml/itemProps2.xml><?xml version="1.0" encoding="utf-8"?>
<ds:datastoreItem xmlns:ds="http://schemas.openxmlformats.org/officeDocument/2006/customXml" ds:itemID="{056ECBD3-456C-4827-8B16-A530BC9EEB6B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618</Words>
  <Application>Microsoft Office PowerPoint</Application>
  <PresentationFormat>Widescreen</PresentationFormat>
  <Paragraphs>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Linux Libertine</vt:lpstr>
      <vt:lpstr>Office Theme</vt:lpstr>
      <vt:lpstr>Poetry of the Romantic Age</vt:lpstr>
      <vt:lpstr>When?</vt:lpstr>
      <vt:lpstr>Revolution  Liberty  Equality</vt:lpstr>
      <vt:lpstr>Individual Subjective Intuition Experience</vt:lpstr>
      <vt:lpstr>Emotion  Nature  Sublime</vt:lpstr>
      <vt:lpstr>Gothic Medieval Supernatural Imagination</vt:lpstr>
      <vt:lpstr>Simplicity  Rustic  Rural  Common  Pastoral</vt:lpstr>
      <vt:lpstr>Scientific Discovery Modernization Industrialism Urbanization Rationalism Secularism</vt:lpstr>
      <vt:lpstr>Characteristics of Romantic Poetry</vt:lpstr>
      <vt:lpstr>Early Romantics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Romantic Age</dc:title>
  <dc:creator>Josh Nisley</dc:creator>
  <cp:lastModifiedBy>Josh Nisley</cp:lastModifiedBy>
  <cp:revision>1</cp:revision>
  <dcterms:created xsi:type="dcterms:W3CDTF">2022-02-10T20:59:30Z</dcterms:created>
  <dcterms:modified xsi:type="dcterms:W3CDTF">2022-02-14T13:56:04Z</dcterms:modified>
</cp:coreProperties>
</file>