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F459B-0F4E-43C3-984E-E68400C9C522}" v="12" dt="2023-01-12T19:18:59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Nisley" userId="86cf0808-8d1b-48f6-a118-f1659baab6d3" providerId="ADAL" clId="{471F459B-0F4E-43C3-984E-E68400C9C522}"/>
    <pc:docChg chg="undo custSel modSld">
      <pc:chgData name="Josh Nisley" userId="86cf0808-8d1b-48f6-a118-f1659baab6d3" providerId="ADAL" clId="{471F459B-0F4E-43C3-984E-E68400C9C522}" dt="2023-01-12T19:19:17.341" v="142" actId="1076"/>
      <pc:docMkLst>
        <pc:docMk/>
      </pc:docMkLst>
      <pc:sldChg chg="modSp">
        <pc:chgData name="Josh Nisley" userId="86cf0808-8d1b-48f6-a118-f1659baab6d3" providerId="ADAL" clId="{471F459B-0F4E-43C3-984E-E68400C9C522}" dt="2023-01-12T19:16:21.048" v="77" actId="403"/>
        <pc:sldMkLst>
          <pc:docMk/>
          <pc:sldMk cId="1375796506" sldId="256"/>
        </pc:sldMkLst>
        <pc:spChg chg="mod">
          <ac:chgData name="Josh Nisley" userId="86cf0808-8d1b-48f6-a118-f1659baab6d3" providerId="ADAL" clId="{471F459B-0F4E-43C3-984E-E68400C9C522}" dt="2023-01-12T19:16:21.048" v="77" actId="403"/>
          <ac:spMkLst>
            <pc:docMk/>
            <pc:sldMk cId="1375796506" sldId="256"/>
            <ac:spMk id="3" creationId="{56850D25-3C57-403F-AA65-92CAEAC30C89}"/>
          </ac:spMkLst>
        </pc:spChg>
      </pc:sldChg>
      <pc:sldChg chg="addSp delSp modSp mod">
        <pc:chgData name="Josh Nisley" userId="86cf0808-8d1b-48f6-a118-f1659baab6d3" providerId="ADAL" clId="{471F459B-0F4E-43C3-984E-E68400C9C522}" dt="2023-01-12T19:19:17.341" v="142" actId="1076"/>
        <pc:sldMkLst>
          <pc:docMk/>
          <pc:sldMk cId="1699384076" sldId="261"/>
        </pc:sldMkLst>
        <pc:spChg chg="mod ord">
          <ac:chgData name="Josh Nisley" userId="86cf0808-8d1b-48f6-a118-f1659baab6d3" providerId="ADAL" clId="{471F459B-0F4E-43C3-984E-E68400C9C522}" dt="2023-01-12T19:19:10.544" v="141" actId="1076"/>
          <ac:spMkLst>
            <pc:docMk/>
            <pc:sldMk cId="1699384076" sldId="261"/>
            <ac:spMk id="2" creationId="{05E44CCE-C066-4B44-B355-BA89F95ED9BB}"/>
          </ac:spMkLst>
        </pc:spChg>
        <pc:spChg chg="add del mod">
          <ac:chgData name="Josh Nisley" userId="86cf0808-8d1b-48f6-a118-f1659baab6d3" providerId="ADAL" clId="{471F459B-0F4E-43C3-984E-E68400C9C522}" dt="2023-01-12T19:19:17.341" v="142" actId="1076"/>
          <ac:spMkLst>
            <pc:docMk/>
            <pc:sldMk cId="1699384076" sldId="261"/>
            <ac:spMk id="9" creationId="{CF15714A-3451-41BE-8B05-152464382D63}"/>
          </ac:spMkLst>
        </pc:spChg>
        <pc:spChg chg="add del">
          <ac:chgData name="Josh Nisley" userId="86cf0808-8d1b-48f6-a118-f1659baab6d3" providerId="ADAL" clId="{471F459B-0F4E-43C3-984E-E68400C9C522}" dt="2023-01-12T19:13:51.881" v="42" actId="26606"/>
          <ac:spMkLst>
            <pc:docMk/>
            <pc:sldMk cId="1699384076" sldId="261"/>
            <ac:spMk id="6149" creationId="{04C21BAE-6866-4C7A-A7EC-C1B2E572D5BE}"/>
          </ac:spMkLst>
        </pc:spChg>
        <pc:spChg chg="add del">
          <ac:chgData name="Josh Nisley" userId="86cf0808-8d1b-48f6-a118-f1659baab6d3" providerId="ADAL" clId="{471F459B-0F4E-43C3-984E-E68400C9C522}" dt="2023-01-12T19:13:51.881" v="42" actId="26606"/>
          <ac:spMkLst>
            <pc:docMk/>
            <pc:sldMk cId="1699384076" sldId="261"/>
            <ac:spMk id="6150" creationId="{7E7D0C94-08B4-48AE-8813-CC4D60294F42}"/>
          </ac:spMkLst>
        </pc:spChg>
        <pc:spChg chg="add del">
          <ac:chgData name="Josh Nisley" userId="86cf0808-8d1b-48f6-a118-f1659baab6d3" providerId="ADAL" clId="{471F459B-0F4E-43C3-984E-E68400C9C522}" dt="2023-01-12T19:12:26.028" v="22" actId="26606"/>
          <ac:spMkLst>
            <pc:docMk/>
            <pc:sldMk cId="1699384076" sldId="261"/>
            <ac:spMk id="6151" creationId="{5E39A796-BE83-48B1-B33F-35C4A32AAB57}"/>
          </ac:spMkLst>
        </pc:spChg>
        <pc:spChg chg="add del">
          <ac:chgData name="Josh Nisley" userId="86cf0808-8d1b-48f6-a118-f1659baab6d3" providerId="ADAL" clId="{471F459B-0F4E-43C3-984E-E68400C9C522}" dt="2023-01-12T19:13:51.881" v="42" actId="26606"/>
          <ac:spMkLst>
            <pc:docMk/>
            <pc:sldMk cId="1699384076" sldId="261"/>
            <ac:spMk id="6152" creationId="{F0C518C2-0AA4-470C-87B9-9CBF428FBA25}"/>
          </ac:spMkLst>
        </pc:spChg>
        <pc:spChg chg="add del">
          <ac:chgData name="Josh Nisley" userId="86cf0808-8d1b-48f6-a118-f1659baab6d3" providerId="ADAL" clId="{471F459B-0F4E-43C3-984E-E68400C9C522}" dt="2023-01-12T19:12:26.028" v="22" actId="26606"/>
          <ac:spMkLst>
            <pc:docMk/>
            <pc:sldMk cId="1699384076" sldId="261"/>
            <ac:spMk id="6153" creationId="{72F84B47-E267-4194-8194-831DB7B5547F}"/>
          </ac:spMkLst>
        </pc:spChg>
        <pc:spChg chg="add del">
          <ac:chgData name="Josh Nisley" userId="86cf0808-8d1b-48f6-a118-f1659baab6d3" providerId="ADAL" clId="{471F459B-0F4E-43C3-984E-E68400C9C522}" dt="2023-01-12T19:14:06.063" v="46" actId="26606"/>
          <ac:spMkLst>
            <pc:docMk/>
            <pc:sldMk cId="1699384076" sldId="261"/>
            <ac:spMk id="6154" creationId="{D5997EA8-5EFC-40CD-A85F-C3C3BC5F9EB7}"/>
          </ac:spMkLst>
        </pc:spChg>
        <pc:spChg chg="add del">
          <ac:chgData name="Josh Nisley" userId="86cf0808-8d1b-48f6-a118-f1659baab6d3" providerId="ADAL" clId="{471F459B-0F4E-43C3-984E-E68400C9C522}" dt="2023-01-12T19:13:25.571" v="38" actId="26606"/>
          <ac:spMkLst>
            <pc:docMk/>
            <pc:sldMk cId="1699384076" sldId="261"/>
            <ac:spMk id="6155" creationId="{3CD9DF72-87A3-404E-A828-84CBF11A8303}"/>
          </ac:spMkLst>
        </pc:spChg>
        <pc:spChg chg="add del">
          <ac:chgData name="Josh Nisley" userId="86cf0808-8d1b-48f6-a118-f1659baab6d3" providerId="ADAL" clId="{471F459B-0F4E-43C3-984E-E68400C9C522}" dt="2023-01-12T19:14:06.063" v="46" actId="26606"/>
          <ac:spMkLst>
            <pc:docMk/>
            <pc:sldMk cId="1699384076" sldId="261"/>
            <ac:spMk id="6157" creationId="{A4F3394A-A959-460A-ACF9-5FA682C76940}"/>
          </ac:spMkLst>
        </pc:spChg>
        <pc:spChg chg="add del">
          <ac:chgData name="Josh Nisley" userId="86cf0808-8d1b-48f6-a118-f1659baab6d3" providerId="ADAL" clId="{471F459B-0F4E-43C3-984E-E68400C9C522}" dt="2023-01-12T19:14:06.063" v="46" actId="26606"/>
          <ac:spMkLst>
            <pc:docMk/>
            <pc:sldMk cId="1699384076" sldId="261"/>
            <ac:spMk id="6158" creationId="{1CF6A1EC-BD15-42D9-A339-A3970CF7C65A}"/>
          </ac:spMkLst>
        </pc:spChg>
        <pc:spChg chg="add del">
          <ac:chgData name="Josh Nisley" userId="86cf0808-8d1b-48f6-a118-f1659baab6d3" providerId="ADAL" clId="{471F459B-0F4E-43C3-984E-E68400C9C522}" dt="2023-01-12T19:14:06.063" v="46" actId="26606"/>
          <ac:spMkLst>
            <pc:docMk/>
            <pc:sldMk cId="1699384076" sldId="261"/>
            <ac:spMk id="6159" creationId="{A720C27D-5C39-492B-BD68-C220C0F838AC}"/>
          </ac:spMkLst>
        </pc:spChg>
        <pc:spChg chg="add del mod">
          <ac:chgData name="Josh Nisley" userId="86cf0808-8d1b-48f6-a118-f1659baab6d3" providerId="ADAL" clId="{471F459B-0F4E-43C3-984E-E68400C9C522}" dt="2023-01-12T19:13:22.260" v="35" actId="26606"/>
          <ac:spMkLst>
            <pc:docMk/>
            <pc:sldMk cId="1699384076" sldId="261"/>
            <ac:spMk id="6160" creationId="{92B9F467-DC47-1253-5A46-B56F21218FC9}"/>
          </ac:spMkLst>
        </pc:spChg>
        <pc:spChg chg="add del">
          <ac:chgData name="Josh Nisley" userId="86cf0808-8d1b-48f6-a118-f1659baab6d3" providerId="ADAL" clId="{471F459B-0F4E-43C3-984E-E68400C9C522}" dt="2023-01-12T19:13:22.260" v="35" actId="26606"/>
          <ac:spMkLst>
            <pc:docMk/>
            <pc:sldMk cId="1699384076" sldId="261"/>
            <ac:spMk id="6163" creationId="{2B1D4F77-A17C-43D7-B7FA-545148E4E93D}"/>
          </ac:spMkLst>
        </pc:spChg>
        <pc:spChg chg="add del">
          <ac:chgData name="Josh Nisley" userId="86cf0808-8d1b-48f6-a118-f1659baab6d3" providerId="ADAL" clId="{471F459B-0F4E-43C3-984E-E68400C9C522}" dt="2023-01-12T19:13:20.208" v="33" actId="26606"/>
          <ac:spMkLst>
            <pc:docMk/>
            <pc:sldMk cId="1699384076" sldId="261"/>
            <ac:spMk id="6168" creationId="{3CD9DF72-87A3-404E-A828-84CBF11A8303}"/>
          </ac:spMkLst>
        </pc:spChg>
        <pc:picChg chg="mod ord">
          <ac:chgData name="Josh Nisley" userId="86cf0808-8d1b-48f6-a118-f1659baab6d3" providerId="ADAL" clId="{471F459B-0F4E-43C3-984E-E68400C9C522}" dt="2023-01-12T19:18:59.559" v="139" actId="1076"/>
          <ac:picMkLst>
            <pc:docMk/>
            <pc:sldMk cId="1699384076" sldId="261"/>
            <ac:picMk id="6146" creationId="{BCCCFA6E-5175-4469-BAA9-7963E1755289}"/>
          </ac:picMkLst>
        </pc:picChg>
        <pc:cxnChg chg="add del">
          <ac:chgData name="Josh Nisley" userId="86cf0808-8d1b-48f6-a118-f1659baab6d3" providerId="ADAL" clId="{471F459B-0F4E-43C3-984E-E68400C9C522}" dt="2023-01-12T19:13:25.571" v="38" actId="26606"/>
          <ac:cxnSpMkLst>
            <pc:docMk/>
            <pc:sldMk cId="1699384076" sldId="261"/>
            <ac:cxnSpMk id="6156" creationId="{20E3A342-4D61-4E3F-AF90-1AB42AEB96CC}"/>
          </ac:cxnSpMkLst>
        </pc:cxnChg>
        <pc:cxnChg chg="add del">
          <ac:chgData name="Josh Nisley" userId="86cf0808-8d1b-48f6-a118-f1659baab6d3" providerId="ADAL" clId="{471F459B-0F4E-43C3-984E-E68400C9C522}" dt="2023-01-12T19:13:20.208" v="33" actId="26606"/>
          <ac:cxnSpMkLst>
            <pc:docMk/>
            <pc:sldMk cId="1699384076" sldId="261"/>
            <ac:cxnSpMk id="6170" creationId="{20E3A342-4D61-4E3F-AF90-1AB42AEB96CC}"/>
          </ac:cxnSpMkLst>
        </pc:cxnChg>
      </pc:sldChg>
      <pc:sldChg chg="addSp delSp modSp mod modNotesTx">
        <pc:chgData name="Josh Nisley" userId="86cf0808-8d1b-48f6-a118-f1659baab6d3" providerId="ADAL" clId="{471F459B-0F4E-43C3-984E-E68400C9C522}" dt="2023-01-12T19:08:06.721" v="20" actId="20577"/>
        <pc:sldMkLst>
          <pc:docMk/>
          <pc:sldMk cId="1670806372" sldId="262"/>
        </pc:sldMkLst>
        <pc:spChg chg="mod">
          <ac:chgData name="Josh Nisley" userId="86cf0808-8d1b-48f6-a118-f1659baab6d3" providerId="ADAL" clId="{471F459B-0F4E-43C3-984E-E68400C9C522}" dt="2023-01-12T19:07:40.277" v="1" actId="26606"/>
          <ac:spMkLst>
            <pc:docMk/>
            <pc:sldMk cId="1670806372" sldId="262"/>
            <ac:spMk id="3" creationId="{7401EF32-5A26-47BB-84EB-7C6DC39AE785}"/>
          </ac:spMkLst>
        </pc:spChg>
        <pc:spChg chg="del">
          <ac:chgData name="Josh Nisley" userId="86cf0808-8d1b-48f6-a118-f1659baab6d3" providerId="ADAL" clId="{471F459B-0F4E-43C3-984E-E68400C9C522}" dt="2023-01-12T19:07:40.277" v="1" actId="26606"/>
          <ac:spMkLst>
            <pc:docMk/>
            <pc:sldMk cId="1670806372" sldId="262"/>
            <ac:spMk id="75" creationId="{80DF40B2-80F7-4E71-B46C-284163F3654A}"/>
          </ac:spMkLst>
        </pc:spChg>
        <pc:spChg chg="add">
          <ac:chgData name="Josh Nisley" userId="86cf0808-8d1b-48f6-a118-f1659baab6d3" providerId="ADAL" clId="{471F459B-0F4E-43C3-984E-E68400C9C522}" dt="2023-01-12T19:07:40.277" v="1" actId="26606"/>
          <ac:spMkLst>
            <pc:docMk/>
            <pc:sldMk cId="1670806372" sldId="262"/>
            <ac:spMk id="7174" creationId="{80DF40B2-80F7-4E71-B46C-284163F3654A}"/>
          </ac:spMkLst>
        </pc:spChg>
        <pc:picChg chg="mod">
          <ac:chgData name="Josh Nisley" userId="86cf0808-8d1b-48f6-a118-f1659baab6d3" providerId="ADAL" clId="{471F459B-0F4E-43C3-984E-E68400C9C522}" dt="2023-01-12T19:07:40.277" v="1" actId="26606"/>
          <ac:picMkLst>
            <pc:docMk/>
            <pc:sldMk cId="1670806372" sldId="262"/>
            <ac:picMk id="7170" creationId="{995AA8CC-35FC-4F63-9101-14CBAB5F409A}"/>
          </ac:picMkLst>
        </pc:picChg>
      </pc:sldChg>
    </pc:docChg>
  </pc:docChgLst>
  <pc:docChgLst>
    <pc:chgData name="Josh Nisley" userId="86cf0808-8d1b-48f6-a118-f1659baab6d3" providerId="ADAL" clId="{49E86BAE-9094-4DB4-A893-2FB7AD261C60}"/>
    <pc:docChg chg="undo custSel addSld delSld modSld">
      <pc:chgData name="Josh Nisley" userId="86cf0808-8d1b-48f6-a118-f1659baab6d3" providerId="ADAL" clId="{49E86BAE-9094-4DB4-A893-2FB7AD261C60}" dt="2022-04-20T12:42:03.435" v="794" actId="27636"/>
      <pc:docMkLst>
        <pc:docMk/>
      </pc:docMkLst>
      <pc:sldChg chg="addSp delSp modSp mod setBg addAnim delAnim setClrOvrMap">
        <pc:chgData name="Josh Nisley" userId="86cf0808-8d1b-48f6-a118-f1659baab6d3" providerId="ADAL" clId="{49E86BAE-9094-4DB4-A893-2FB7AD261C60}" dt="2022-04-20T12:26:49.254" v="442"/>
        <pc:sldMkLst>
          <pc:docMk/>
          <pc:sldMk cId="1375796506" sldId="256"/>
        </pc:sldMkLst>
        <pc:spChg chg="mod">
          <ac:chgData name="Josh Nisley" userId="86cf0808-8d1b-48f6-a118-f1659baab6d3" providerId="ADAL" clId="{49E86BAE-9094-4DB4-A893-2FB7AD261C60}" dt="2022-04-20T12:26:49.254" v="440" actId="26606"/>
          <ac:spMkLst>
            <pc:docMk/>
            <pc:sldMk cId="1375796506" sldId="256"/>
            <ac:spMk id="2" creationId="{F2FC8F65-4EAC-4A01-990A-019DD01408F8}"/>
          </ac:spMkLst>
        </pc:spChg>
        <pc:spChg chg="mod">
          <ac:chgData name="Josh Nisley" userId="86cf0808-8d1b-48f6-a118-f1659baab6d3" providerId="ADAL" clId="{49E86BAE-9094-4DB4-A893-2FB7AD261C60}" dt="2022-04-20T12:26:49.254" v="440" actId="26606"/>
          <ac:spMkLst>
            <pc:docMk/>
            <pc:sldMk cId="1375796506" sldId="256"/>
            <ac:spMk id="3" creationId="{56850D25-3C57-403F-AA65-92CAEAC30C89}"/>
          </ac:spMkLst>
        </pc:spChg>
        <pc:spChg chg="add del">
          <ac:chgData name="Josh Nisley" userId="86cf0808-8d1b-48f6-a118-f1659baab6d3" providerId="ADAL" clId="{49E86BAE-9094-4DB4-A893-2FB7AD261C60}" dt="2022-04-20T12:24:59.698" v="411" actId="26606"/>
          <ac:spMkLst>
            <pc:docMk/>
            <pc:sldMk cId="1375796506" sldId="256"/>
            <ac:spMk id="71" creationId="{D928DD85-BB99-450D-A702-2683E0296282}"/>
          </ac:spMkLst>
        </pc:spChg>
        <pc:spChg chg="add del">
          <ac:chgData name="Josh Nisley" userId="86cf0808-8d1b-48f6-a118-f1659baab6d3" providerId="ADAL" clId="{49E86BAE-9094-4DB4-A893-2FB7AD261C60}" dt="2022-04-20T12:24:59.698" v="411" actId="26606"/>
          <ac:spMkLst>
            <pc:docMk/>
            <pc:sldMk cId="1375796506" sldId="256"/>
            <ac:spMk id="73" creationId="{240E5BD2-4019-4012-A1AA-628900E659E9}"/>
          </ac:spMkLst>
        </pc:spChg>
        <pc:spChg chg="add del">
          <ac:chgData name="Josh Nisley" userId="86cf0808-8d1b-48f6-a118-f1659baab6d3" providerId="ADAL" clId="{49E86BAE-9094-4DB4-A893-2FB7AD261C60}" dt="2022-04-20T12:26:41.377" v="439" actId="26606"/>
          <ac:spMkLst>
            <pc:docMk/>
            <pc:sldMk cId="1375796506" sldId="256"/>
            <ac:spMk id="100" creationId="{111363A0-DE10-4C5C-827C-9CE8FB38056F}"/>
          </ac:spMkLst>
        </pc:spChg>
        <pc:spChg chg="add del">
          <ac:chgData name="Josh Nisley" userId="86cf0808-8d1b-48f6-a118-f1659baab6d3" providerId="ADAL" clId="{49E86BAE-9094-4DB4-A893-2FB7AD261C60}" dt="2022-04-20T12:25:13.389" v="413" actId="26606"/>
          <ac:spMkLst>
            <pc:docMk/>
            <pc:sldMk cId="1375796506" sldId="256"/>
            <ac:spMk id="4100" creationId="{DCF1FFC3-D020-43C3-8B93-EF6BEFC46DD6}"/>
          </ac:spMkLst>
        </pc:spChg>
        <pc:spChg chg="add del">
          <ac:chgData name="Josh Nisley" userId="86cf0808-8d1b-48f6-a118-f1659baab6d3" providerId="ADAL" clId="{49E86BAE-9094-4DB4-A893-2FB7AD261C60}" dt="2022-04-20T12:25:20.759" v="417" actId="26606"/>
          <ac:spMkLst>
            <pc:docMk/>
            <pc:sldMk cId="1375796506" sldId="256"/>
            <ac:spMk id="4103" creationId="{87CC2527-562A-4F69-B487-4371E5B243E7}"/>
          </ac:spMkLst>
        </pc:spChg>
        <pc:spChg chg="add del">
          <ac:chgData name="Josh Nisley" userId="86cf0808-8d1b-48f6-a118-f1659baab6d3" providerId="ADAL" clId="{49E86BAE-9094-4DB4-A893-2FB7AD261C60}" dt="2022-04-20T12:25:27.968" v="419" actId="26606"/>
          <ac:spMkLst>
            <pc:docMk/>
            <pc:sldMk cId="1375796506" sldId="256"/>
            <ac:spMk id="4106" creationId="{111363A0-DE10-4C5C-827C-9CE8FB38056F}"/>
          </ac:spMkLst>
        </pc:spChg>
        <pc:spChg chg="add del">
          <ac:chgData name="Josh Nisley" userId="86cf0808-8d1b-48f6-a118-f1659baab6d3" providerId="ADAL" clId="{49E86BAE-9094-4DB4-A893-2FB7AD261C60}" dt="2022-04-20T12:25:32.871" v="421" actId="26606"/>
          <ac:spMkLst>
            <pc:docMk/>
            <pc:sldMk cId="1375796506" sldId="256"/>
            <ac:spMk id="4109" creationId="{ED49FE6D-E54D-4A15-9572-966ED42F812E}"/>
          </ac:spMkLst>
        </pc:spChg>
        <pc:spChg chg="add del">
          <ac:chgData name="Josh Nisley" userId="86cf0808-8d1b-48f6-a118-f1659baab6d3" providerId="ADAL" clId="{49E86BAE-9094-4DB4-A893-2FB7AD261C60}" dt="2022-04-20T12:25:35.988" v="423" actId="26606"/>
          <ac:spMkLst>
            <pc:docMk/>
            <pc:sldMk cId="1375796506" sldId="256"/>
            <ac:spMk id="4112" creationId="{DCF1FFC3-D020-43C3-8B93-EF6BEFC46DD6}"/>
          </ac:spMkLst>
        </pc:spChg>
        <pc:spChg chg="add del">
          <ac:chgData name="Josh Nisley" userId="86cf0808-8d1b-48f6-a118-f1659baab6d3" providerId="ADAL" clId="{49E86BAE-9094-4DB4-A893-2FB7AD261C60}" dt="2022-04-20T12:25:40.742" v="427" actId="26606"/>
          <ac:spMkLst>
            <pc:docMk/>
            <pc:sldMk cId="1375796506" sldId="256"/>
            <ac:spMk id="4115" creationId="{71B2258F-86CA-4D4D-8270-BC05FCDEBFB3}"/>
          </ac:spMkLst>
        </pc:spChg>
        <pc:spChg chg="add del">
          <ac:chgData name="Josh Nisley" userId="86cf0808-8d1b-48f6-a118-f1659baab6d3" providerId="ADAL" clId="{49E86BAE-9094-4DB4-A893-2FB7AD261C60}" dt="2022-04-20T12:25:50.824" v="429" actId="26606"/>
          <ac:spMkLst>
            <pc:docMk/>
            <pc:sldMk cId="1375796506" sldId="256"/>
            <ac:spMk id="4117" creationId="{D928DD85-BB99-450D-A702-2683E0296282}"/>
          </ac:spMkLst>
        </pc:spChg>
        <pc:spChg chg="add del">
          <ac:chgData name="Josh Nisley" userId="86cf0808-8d1b-48f6-a118-f1659baab6d3" providerId="ADAL" clId="{49E86BAE-9094-4DB4-A893-2FB7AD261C60}" dt="2022-04-20T12:25:50.824" v="429" actId="26606"/>
          <ac:spMkLst>
            <pc:docMk/>
            <pc:sldMk cId="1375796506" sldId="256"/>
            <ac:spMk id="4118" creationId="{240E5BD2-4019-4012-A1AA-628900E659E9}"/>
          </ac:spMkLst>
        </pc:spChg>
        <pc:spChg chg="add del">
          <ac:chgData name="Josh Nisley" userId="86cf0808-8d1b-48f6-a118-f1659baab6d3" providerId="ADAL" clId="{49E86BAE-9094-4DB4-A893-2FB7AD261C60}" dt="2022-04-20T12:26:13.395" v="431" actId="26606"/>
          <ac:spMkLst>
            <pc:docMk/>
            <pc:sldMk cId="1375796506" sldId="256"/>
            <ac:spMk id="4120" creationId="{111363A0-DE10-4C5C-827C-9CE8FB38056F}"/>
          </ac:spMkLst>
        </pc:spChg>
        <pc:spChg chg="add del">
          <ac:chgData name="Josh Nisley" userId="86cf0808-8d1b-48f6-a118-f1659baab6d3" providerId="ADAL" clId="{49E86BAE-9094-4DB4-A893-2FB7AD261C60}" dt="2022-04-20T12:26:22.373" v="433" actId="26606"/>
          <ac:spMkLst>
            <pc:docMk/>
            <pc:sldMk cId="1375796506" sldId="256"/>
            <ac:spMk id="4123" creationId="{DCF1FFC3-D020-43C3-8B93-EF6BEFC46DD6}"/>
          </ac:spMkLst>
        </pc:spChg>
        <pc:spChg chg="add del">
          <ac:chgData name="Josh Nisley" userId="86cf0808-8d1b-48f6-a118-f1659baab6d3" providerId="ADAL" clId="{49E86BAE-9094-4DB4-A893-2FB7AD261C60}" dt="2022-04-20T12:26:49.254" v="440" actId="26606"/>
          <ac:spMkLst>
            <pc:docMk/>
            <pc:sldMk cId="1375796506" sldId="256"/>
            <ac:spMk id="4126" creationId="{D928DD85-BB99-450D-A702-2683E0296282}"/>
          </ac:spMkLst>
        </pc:spChg>
        <pc:spChg chg="add del">
          <ac:chgData name="Josh Nisley" userId="86cf0808-8d1b-48f6-a118-f1659baab6d3" providerId="ADAL" clId="{49E86BAE-9094-4DB4-A893-2FB7AD261C60}" dt="2022-04-20T12:26:49.254" v="440" actId="26606"/>
          <ac:spMkLst>
            <pc:docMk/>
            <pc:sldMk cId="1375796506" sldId="256"/>
            <ac:spMk id="4127" creationId="{240E5BD2-4019-4012-A1AA-628900E659E9}"/>
          </ac:spMkLst>
        </pc:spChg>
        <pc:spChg chg="add">
          <ac:chgData name="Josh Nisley" userId="86cf0808-8d1b-48f6-a118-f1659baab6d3" providerId="ADAL" clId="{49E86BAE-9094-4DB4-A893-2FB7AD261C60}" dt="2022-04-20T12:26:49.254" v="440" actId="26606"/>
          <ac:spMkLst>
            <pc:docMk/>
            <pc:sldMk cId="1375796506" sldId="256"/>
            <ac:spMk id="4129" creationId="{111363A0-DE10-4C5C-827C-9CE8FB38056F}"/>
          </ac:spMkLst>
        </pc:spChg>
        <pc:picChg chg="add mod ord">
          <ac:chgData name="Josh Nisley" userId="86cf0808-8d1b-48f6-a118-f1659baab6d3" providerId="ADAL" clId="{49E86BAE-9094-4DB4-A893-2FB7AD261C60}" dt="2022-04-20T12:26:49.254" v="440" actId="26606"/>
          <ac:picMkLst>
            <pc:docMk/>
            <pc:sldMk cId="1375796506" sldId="256"/>
            <ac:picMk id="4098" creationId="{3EAF7E38-3BA3-4B03-B79E-54FC633B8FC9}"/>
          </ac:picMkLst>
        </pc:picChg>
        <pc:cxnChg chg="add del">
          <ac:chgData name="Josh Nisley" userId="86cf0808-8d1b-48f6-a118-f1659baab6d3" providerId="ADAL" clId="{49E86BAE-9094-4DB4-A893-2FB7AD261C60}" dt="2022-04-20T12:25:32.871" v="421" actId="26606"/>
          <ac:cxnSpMkLst>
            <pc:docMk/>
            <pc:sldMk cId="1375796506" sldId="256"/>
            <ac:cxnSpMk id="75" creationId="{67DF9911-4A37-4096-BE25-0CCCFECBF6DD}"/>
          </ac:cxnSpMkLst>
        </pc:cxnChg>
        <pc:cxnChg chg="add del">
          <ac:chgData name="Josh Nisley" userId="86cf0808-8d1b-48f6-a118-f1659baab6d3" providerId="ADAL" clId="{49E86BAE-9094-4DB4-A893-2FB7AD261C60}" dt="2022-04-20T12:25:32.871" v="421" actId="26606"/>
          <ac:cxnSpMkLst>
            <pc:docMk/>
            <pc:sldMk cId="1375796506" sldId="256"/>
            <ac:cxnSpMk id="77" creationId="{CC752BC6-CDD2-4020-8DCF-B5E813CD3A55}"/>
          </ac:cxnSpMkLst>
        </pc:cxnChg>
        <pc:cxnChg chg="add del">
          <ac:chgData name="Josh Nisley" userId="86cf0808-8d1b-48f6-a118-f1659baab6d3" providerId="ADAL" clId="{49E86BAE-9094-4DB4-A893-2FB7AD261C60}" dt="2022-04-20T12:26:41.377" v="439" actId="26606"/>
          <ac:cxnSpMkLst>
            <pc:docMk/>
            <pc:sldMk cId="1375796506" sldId="256"/>
            <ac:cxnSpMk id="102" creationId="{35A1A9B2-DA9A-487B-8B22-CFE8E073CC80}"/>
          </ac:cxnSpMkLst>
        </pc:cxnChg>
        <pc:cxnChg chg="add del">
          <ac:chgData name="Josh Nisley" userId="86cf0808-8d1b-48f6-a118-f1659baab6d3" providerId="ADAL" clId="{49E86BAE-9094-4DB4-A893-2FB7AD261C60}" dt="2022-04-20T12:25:13.389" v="413" actId="26606"/>
          <ac:cxnSpMkLst>
            <pc:docMk/>
            <pc:sldMk cId="1375796506" sldId="256"/>
            <ac:cxnSpMk id="4101" creationId="{16FC4A39-71B0-433B-AB94-CBFFA0DF90DF}"/>
          </ac:cxnSpMkLst>
        </pc:cxnChg>
        <pc:cxnChg chg="add del">
          <ac:chgData name="Josh Nisley" userId="86cf0808-8d1b-48f6-a118-f1659baab6d3" providerId="ADAL" clId="{49E86BAE-9094-4DB4-A893-2FB7AD261C60}" dt="2022-04-20T12:25:20.759" v="417" actId="26606"/>
          <ac:cxnSpMkLst>
            <pc:docMk/>
            <pc:sldMk cId="1375796506" sldId="256"/>
            <ac:cxnSpMk id="4104" creationId="{BCDAEC91-5BCE-4B55-9CC0-43EF94CB734B}"/>
          </ac:cxnSpMkLst>
        </pc:cxnChg>
        <pc:cxnChg chg="add del">
          <ac:chgData name="Josh Nisley" userId="86cf0808-8d1b-48f6-a118-f1659baab6d3" providerId="ADAL" clId="{49E86BAE-9094-4DB4-A893-2FB7AD261C60}" dt="2022-04-20T12:25:27.968" v="419" actId="26606"/>
          <ac:cxnSpMkLst>
            <pc:docMk/>
            <pc:sldMk cId="1375796506" sldId="256"/>
            <ac:cxnSpMk id="4107" creationId="{35A1A9B2-DA9A-487B-8B22-CFE8E073CC80}"/>
          </ac:cxnSpMkLst>
        </pc:cxnChg>
        <pc:cxnChg chg="add del">
          <ac:chgData name="Josh Nisley" userId="86cf0808-8d1b-48f6-a118-f1659baab6d3" providerId="ADAL" clId="{49E86BAE-9094-4DB4-A893-2FB7AD261C60}" dt="2022-04-20T12:25:32.871" v="421" actId="26606"/>
          <ac:cxnSpMkLst>
            <pc:docMk/>
            <pc:sldMk cId="1375796506" sldId="256"/>
            <ac:cxnSpMk id="4110" creationId="{EAFC8083-BBFA-464C-A805-4E844F66B23B}"/>
          </ac:cxnSpMkLst>
        </pc:cxnChg>
        <pc:cxnChg chg="add del">
          <ac:chgData name="Josh Nisley" userId="86cf0808-8d1b-48f6-a118-f1659baab6d3" providerId="ADAL" clId="{49E86BAE-9094-4DB4-A893-2FB7AD261C60}" dt="2022-04-20T12:25:35.988" v="423" actId="26606"/>
          <ac:cxnSpMkLst>
            <pc:docMk/>
            <pc:sldMk cId="1375796506" sldId="256"/>
            <ac:cxnSpMk id="4113" creationId="{16FC4A39-71B0-433B-AB94-CBFFA0DF90DF}"/>
          </ac:cxnSpMkLst>
        </pc:cxnChg>
        <pc:cxnChg chg="add del">
          <ac:chgData name="Josh Nisley" userId="86cf0808-8d1b-48f6-a118-f1659baab6d3" providerId="ADAL" clId="{49E86BAE-9094-4DB4-A893-2FB7AD261C60}" dt="2022-04-20T12:26:13.395" v="431" actId="26606"/>
          <ac:cxnSpMkLst>
            <pc:docMk/>
            <pc:sldMk cId="1375796506" sldId="256"/>
            <ac:cxnSpMk id="4121" creationId="{35A1A9B2-DA9A-487B-8B22-CFE8E073CC80}"/>
          </ac:cxnSpMkLst>
        </pc:cxnChg>
        <pc:cxnChg chg="add del">
          <ac:chgData name="Josh Nisley" userId="86cf0808-8d1b-48f6-a118-f1659baab6d3" providerId="ADAL" clId="{49E86BAE-9094-4DB4-A893-2FB7AD261C60}" dt="2022-04-20T12:26:22.373" v="433" actId="26606"/>
          <ac:cxnSpMkLst>
            <pc:docMk/>
            <pc:sldMk cId="1375796506" sldId="256"/>
            <ac:cxnSpMk id="4124" creationId="{16FC4A39-71B0-433B-AB94-CBFFA0DF90DF}"/>
          </ac:cxnSpMkLst>
        </pc:cxnChg>
        <pc:cxnChg chg="add">
          <ac:chgData name="Josh Nisley" userId="86cf0808-8d1b-48f6-a118-f1659baab6d3" providerId="ADAL" clId="{49E86BAE-9094-4DB4-A893-2FB7AD261C60}" dt="2022-04-20T12:26:49.254" v="440" actId="26606"/>
          <ac:cxnSpMkLst>
            <pc:docMk/>
            <pc:sldMk cId="1375796506" sldId="256"/>
            <ac:cxnSpMk id="4130" creationId="{35A1A9B2-DA9A-487B-8B22-CFE8E073CC80}"/>
          </ac:cxnSpMkLst>
        </pc:cxnChg>
      </pc:sldChg>
      <pc:sldChg chg="addSp delSp modSp new mod setBg modClrScheme chgLayout">
        <pc:chgData name="Josh Nisley" userId="86cf0808-8d1b-48f6-a118-f1659baab6d3" providerId="ADAL" clId="{49E86BAE-9094-4DB4-A893-2FB7AD261C60}" dt="2022-04-20T12:13:56.689" v="339" actId="403"/>
        <pc:sldMkLst>
          <pc:docMk/>
          <pc:sldMk cId="1796452320" sldId="257"/>
        </pc:sldMkLst>
        <pc:spChg chg="mod ord">
          <ac:chgData name="Josh Nisley" userId="86cf0808-8d1b-48f6-a118-f1659baab6d3" providerId="ADAL" clId="{49E86BAE-9094-4DB4-A893-2FB7AD261C60}" dt="2022-04-20T12:05:13.081" v="232" actId="26606"/>
          <ac:spMkLst>
            <pc:docMk/>
            <pc:sldMk cId="1796452320" sldId="257"/>
            <ac:spMk id="2" creationId="{4D67A94B-1A87-4435-8D86-2ACAC69DF5AD}"/>
          </ac:spMkLst>
        </pc:spChg>
        <pc:spChg chg="mod ord">
          <ac:chgData name="Josh Nisley" userId="86cf0808-8d1b-48f6-a118-f1659baab6d3" providerId="ADAL" clId="{49E86BAE-9094-4DB4-A893-2FB7AD261C60}" dt="2022-04-20T12:13:56.689" v="339" actId="403"/>
          <ac:spMkLst>
            <pc:docMk/>
            <pc:sldMk cId="1796452320" sldId="257"/>
            <ac:spMk id="3" creationId="{CF4EDAC1-9A73-4CC4-BEB8-FC3EBB5F6FF4}"/>
          </ac:spMkLst>
        </pc:spChg>
        <pc:spChg chg="add del mod ord">
          <ac:chgData name="Josh Nisley" userId="86cf0808-8d1b-48f6-a118-f1659baab6d3" providerId="ADAL" clId="{49E86BAE-9094-4DB4-A893-2FB7AD261C60}" dt="2022-04-20T12:04:35.331" v="231"/>
          <ac:spMkLst>
            <pc:docMk/>
            <pc:sldMk cId="1796452320" sldId="257"/>
            <ac:spMk id="4" creationId="{B92C2BF6-4CDA-46D0-894A-55E70D299945}"/>
          </ac:spMkLst>
        </pc:spChg>
        <pc:spChg chg="add del mod">
          <ac:chgData name="Josh Nisley" userId="86cf0808-8d1b-48f6-a118-f1659baab6d3" providerId="ADAL" clId="{49E86BAE-9094-4DB4-A893-2FB7AD261C60}" dt="2022-04-20T12:07:37.513" v="234"/>
          <ac:spMkLst>
            <pc:docMk/>
            <pc:sldMk cId="1796452320" sldId="257"/>
            <ac:spMk id="5" creationId="{68E12CA2-B09F-4586-84FE-5E4CD8B2DEE0}"/>
          </ac:spMkLst>
        </pc:spChg>
        <pc:spChg chg="add del">
          <ac:chgData name="Josh Nisley" userId="86cf0808-8d1b-48f6-a118-f1659baab6d3" providerId="ADAL" clId="{49E86BAE-9094-4DB4-A893-2FB7AD261C60}" dt="2022-04-20T12:07:41.531" v="235" actId="26606"/>
          <ac:spMkLst>
            <pc:docMk/>
            <pc:sldMk cId="1796452320" sldId="257"/>
            <ac:spMk id="71" creationId="{79477870-C64A-4E35-8F2F-05B7114F3C74}"/>
          </ac:spMkLst>
        </pc:spChg>
        <pc:spChg chg="add del">
          <ac:chgData name="Josh Nisley" userId="86cf0808-8d1b-48f6-a118-f1659baab6d3" providerId="ADAL" clId="{49E86BAE-9094-4DB4-A893-2FB7AD261C60}" dt="2022-04-20T12:07:41.531" v="235" actId="26606"/>
          <ac:spMkLst>
            <pc:docMk/>
            <pc:sldMk cId="1796452320" sldId="257"/>
            <ac:spMk id="73" creationId="{8AEA628B-C8FF-4D0B-B111-F101F580B15D}"/>
          </ac:spMkLst>
        </pc:spChg>
        <pc:spChg chg="add del">
          <ac:chgData name="Josh Nisley" userId="86cf0808-8d1b-48f6-a118-f1659baab6d3" providerId="ADAL" clId="{49E86BAE-9094-4DB4-A893-2FB7AD261C60}" dt="2022-04-20T12:07:41.531" v="235" actId="26606"/>
          <ac:spMkLst>
            <pc:docMk/>
            <pc:sldMk cId="1796452320" sldId="257"/>
            <ac:spMk id="75" creationId="{42663BD0-064C-40FC-A331-F49FCA9536AA}"/>
          </ac:spMkLst>
        </pc:spChg>
        <pc:spChg chg="add">
          <ac:chgData name="Josh Nisley" userId="86cf0808-8d1b-48f6-a118-f1659baab6d3" providerId="ADAL" clId="{49E86BAE-9094-4DB4-A893-2FB7AD261C60}" dt="2022-04-20T12:07:41.531" v="235" actId="26606"/>
          <ac:spMkLst>
            <pc:docMk/>
            <pc:sldMk cId="1796452320" sldId="257"/>
            <ac:spMk id="137" creationId="{79477870-C64A-4E35-8F2F-05B7114F3C74}"/>
          </ac:spMkLst>
        </pc:spChg>
        <pc:spChg chg="add">
          <ac:chgData name="Josh Nisley" userId="86cf0808-8d1b-48f6-a118-f1659baab6d3" providerId="ADAL" clId="{49E86BAE-9094-4DB4-A893-2FB7AD261C60}" dt="2022-04-20T12:07:41.531" v="235" actId="26606"/>
          <ac:spMkLst>
            <pc:docMk/>
            <pc:sldMk cId="1796452320" sldId="257"/>
            <ac:spMk id="139" creationId="{8AEA628B-C8FF-4D0B-B111-F101F580B15D}"/>
          </ac:spMkLst>
        </pc:spChg>
        <pc:spChg chg="add">
          <ac:chgData name="Josh Nisley" userId="86cf0808-8d1b-48f6-a118-f1659baab6d3" providerId="ADAL" clId="{49E86BAE-9094-4DB4-A893-2FB7AD261C60}" dt="2022-04-20T12:07:41.531" v="235" actId="26606"/>
          <ac:spMkLst>
            <pc:docMk/>
            <pc:sldMk cId="1796452320" sldId="257"/>
            <ac:spMk id="141" creationId="{42663BD0-064C-40FC-A331-F49FCA9536AA}"/>
          </ac:spMkLst>
        </pc:spChg>
        <pc:picChg chg="add del mod">
          <ac:chgData name="Josh Nisley" userId="86cf0808-8d1b-48f6-a118-f1659baab6d3" providerId="ADAL" clId="{49E86BAE-9094-4DB4-A893-2FB7AD261C60}" dt="2022-04-20T12:07:34.626" v="233" actId="478"/>
          <ac:picMkLst>
            <pc:docMk/>
            <pc:sldMk cId="1796452320" sldId="257"/>
            <ac:picMk id="1026" creationId="{A15AA649-2083-4142-A879-6722CD6DA202}"/>
          </ac:picMkLst>
        </pc:picChg>
        <pc:picChg chg="add mod">
          <ac:chgData name="Josh Nisley" userId="86cf0808-8d1b-48f6-a118-f1659baab6d3" providerId="ADAL" clId="{49E86BAE-9094-4DB4-A893-2FB7AD261C60}" dt="2022-04-20T12:07:41.531" v="235" actId="26606"/>
          <ac:picMkLst>
            <pc:docMk/>
            <pc:sldMk cId="1796452320" sldId="257"/>
            <ac:picMk id="1028" creationId="{382DF902-A3DE-4BEC-839F-D0920DFBF22B}"/>
          </ac:picMkLst>
        </pc:picChg>
      </pc:sldChg>
      <pc:sldChg chg="addSp delSp modSp new mod setBg modAnim">
        <pc:chgData name="Josh Nisley" userId="86cf0808-8d1b-48f6-a118-f1659baab6d3" providerId="ADAL" clId="{49E86BAE-9094-4DB4-A893-2FB7AD261C60}" dt="2022-04-20T12:13:48.700" v="337"/>
        <pc:sldMkLst>
          <pc:docMk/>
          <pc:sldMk cId="3660324220" sldId="258"/>
        </pc:sldMkLst>
        <pc:spChg chg="mod">
          <ac:chgData name="Josh Nisley" userId="86cf0808-8d1b-48f6-a118-f1659baab6d3" providerId="ADAL" clId="{49E86BAE-9094-4DB4-A893-2FB7AD261C60}" dt="2022-04-20T12:12:52.044" v="327" actId="403"/>
          <ac:spMkLst>
            <pc:docMk/>
            <pc:sldMk cId="3660324220" sldId="258"/>
            <ac:spMk id="2" creationId="{C189CD39-F858-4E38-A856-84464F4AF54D}"/>
          </ac:spMkLst>
        </pc:spChg>
        <pc:spChg chg="mod">
          <ac:chgData name="Josh Nisley" userId="86cf0808-8d1b-48f6-a118-f1659baab6d3" providerId="ADAL" clId="{49E86BAE-9094-4DB4-A893-2FB7AD261C60}" dt="2022-04-20T12:13:36.967" v="336" actId="403"/>
          <ac:spMkLst>
            <pc:docMk/>
            <pc:sldMk cId="3660324220" sldId="258"/>
            <ac:spMk id="3" creationId="{B412F6B5-86C6-4E5D-B034-B1208E8F94A8}"/>
          </ac:spMkLst>
        </pc:spChg>
        <pc:spChg chg="del">
          <ac:chgData name="Josh Nisley" userId="86cf0808-8d1b-48f6-a118-f1659baab6d3" providerId="ADAL" clId="{49E86BAE-9094-4DB4-A893-2FB7AD261C60}" dt="2022-04-20T12:11:37.025" v="237"/>
          <ac:spMkLst>
            <pc:docMk/>
            <pc:sldMk cId="3660324220" sldId="258"/>
            <ac:spMk id="4" creationId="{C8A4BD4E-8D76-42BF-9483-7C207C48345C}"/>
          </ac:spMkLst>
        </pc:spChg>
        <pc:spChg chg="add del mod">
          <ac:chgData name="Josh Nisley" userId="86cf0808-8d1b-48f6-a118-f1659baab6d3" providerId="ADAL" clId="{49E86BAE-9094-4DB4-A893-2FB7AD261C60}" dt="2022-04-20T12:11:54.438" v="239"/>
          <ac:spMkLst>
            <pc:docMk/>
            <pc:sldMk cId="3660324220" sldId="258"/>
            <ac:spMk id="5" creationId="{4CB0637A-A932-419D-A90E-D05D4A92DDDC}"/>
          </ac:spMkLst>
        </pc:spChg>
        <pc:spChg chg="add del">
          <ac:chgData name="Josh Nisley" userId="86cf0808-8d1b-48f6-a118-f1659baab6d3" providerId="ADAL" clId="{49E86BAE-9094-4DB4-A893-2FB7AD261C60}" dt="2022-04-20T12:12:14.723" v="241" actId="26606"/>
          <ac:spMkLst>
            <pc:docMk/>
            <pc:sldMk cId="3660324220" sldId="258"/>
            <ac:spMk id="73" creationId="{79477870-C64A-4E35-8F2F-05B7114F3C74}"/>
          </ac:spMkLst>
        </pc:spChg>
        <pc:spChg chg="add del">
          <ac:chgData name="Josh Nisley" userId="86cf0808-8d1b-48f6-a118-f1659baab6d3" providerId="ADAL" clId="{49E86BAE-9094-4DB4-A893-2FB7AD261C60}" dt="2022-04-20T12:12:14.723" v="241" actId="26606"/>
          <ac:spMkLst>
            <pc:docMk/>
            <pc:sldMk cId="3660324220" sldId="258"/>
            <ac:spMk id="75" creationId="{8AEA628B-C8FF-4D0B-B111-F101F580B15D}"/>
          </ac:spMkLst>
        </pc:spChg>
        <pc:spChg chg="add del">
          <ac:chgData name="Josh Nisley" userId="86cf0808-8d1b-48f6-a118-f1659baab6d3" providerId="ADAL" clId="{49E86BAE-9094-4DB4-A893-2FB7AD261C60}" dt="2022-04-20T12:12:14.723" v="241" actId="26606"/>
          <ac:spMkLst>
            <pc:docMk/>
            <pc:sldMk cId="3660324220" sldId="258"/>
            <ac:spMk id="77" creationId="{42663BD0-064C-40FC-A331-F49FCA9536AA}"/>
          </ac:spMkLst>
        </pc:spChg>
        <pc:spChg chg="add">
          <ac:chgData name="Josh Nisley" userId="86cf0808-8d1b-48f6-a118-f1659baab6d3" providerId="ADAL" clId="{49E86BAE-9094-4DB4-A893-2FB7AD261C60}" dt="2022-04-20T12:12:25.035" v="244" actId="26606"/>
          <ac:spMkLst>
            <pc:docMk/>
            <pc:sldMk cId="3660324220" sldId="258"/>
            <ac:spMk id="2056" creationId="{F2148B94-829B-4D06-81FB-D8797E1EC88D}"/>
          </ac:spMkLst>
        </pc:spChg>
        <pc:spChg chg="add">
          <ac:chgData name="Josh Nisley" userId="86cf0808-8d1b-48f6-a118-f1659baab6d3" providerId="ADAL" clId="{49E86BAE-9094-4DB4-A893-2FB7AD261C60}" dt="2022-04-20T12:12:25.035" v="244" actId="26606"/>
          <ac:spMkLst>
            <pc:docMk/>
            <pc:sldMk cId="3660324220" sldId="258"/>
            <ac:spMk id="2057" creationId="{CD84038B-4A56-439B-A184-79B2D4506692}"/>
          </ac:spMkLst>
        </pc:spChg>
        <pc:spChg chg="add">
          <ac:chgData name="Josh Nisley" userId="86cf0808-8d1b-48f6-a118-f1659baab6d3" providerId="ADAL" clId="{49E86BAE-9094-4DB4-A893-2FB7AD261C60}" dt="2022-04-20T12:12:25.035" v="244" actId="26606"/>
          <ac:spMkLst>
            <pc:docMk/>
            <pc:sldMk cId="3660324220" sldId="258"/>
            <ac:spMk id="2058" creationId="{4F96EE13-2C4D-4262-812E-DDE5FC35F0AD}"/>
          </ac:spMkLst>
        </pc:spChg>
        <pc:picChg chg="add del mod">
          <ac:chgData name="Josh Nisley" userId="86cf0808-8d1b-48f6-a118-f1659baab6d3" providerId="ADAL" clId="{49E86BAE-9094-4DB4-A893-2FB7AD261C60}" dt="2022-04-20T12:11:38.760" v="238" actId="478"/>
          <ac:picMkLst>
            <pc:docMk/>
            <pc:sldMk cId="3660324220" sldId="258"/>
            <ac:picMk id="2050" creationId="{93E64CB8-71F9-4C89-924B-EF125C0A7319}"/>
          </ac:picMkLst>
        </pc:picChg>
        <pc:picChg chg="add mod">
          <ac:chgData name="Josh Nisley" userId="86cf0808-8d1b-48f6-a118-f1659baab6d3" providerId="ADAL" clId="{49E86BAE-9094-4DB4-A893-2FB7AD261C60}" dt="2022-04-20T12:12:25.035" v="244" actId="26606"/>
          <ac:picMkLst>
            <pc:docMk/>
            <pc:sldMk cId="3660324220" sldId="258"/>
            <ac:picMk id="2052" creationId="{A3A932ED-FD50-43F6-8F76-44721CD90799}"/>
          </ac:picMkLst>
        </pc:picChg>
        <pc:cxnChg chg="add del">
          <ac:chgData name="Josh Nisley" userId="86cf0808-8d1b-48f6-a118-f1659baab6d3" providerId="ADAL" clId="{49E86BAE-9094-4DB4-A893-2FB7AD261C60}" dt="2022-04-20T12:12:25.004" v="243" actId="26606"/>
          <ac:cxnSpMkLst>
            <pc:docMk/>
            <pc:sldMk cId="3660324220" sldId="258"/>
            <ac:cxnSpMk id="2054" creationId="{A7F400EE-A8A5-48AF-B4D6-291B52C6F0B0}"/>
          </ac:cxnSpMkLst>
        </pc:cxnChg>
      </pc:sldChg>
      <pc:sldChg chg="addSp delSp modSp new mod setBg setClrOvrMap">
        <pc:chgData name="Josh Nisley" userId="86cf0808-8d1b-48f6-a118-f1659baab6d3" providerId="ADAL" clId="{49E86BAE-9094-4DB4-A893-2FB7AD261C60}" dt="2022-04-20T12:22:19.917" v="407" actId="403"/>
        <pc:sldMkLst>
          <pc:docMk/>
          <pc:sldMk cId="2561581796" sldId="259"/>
        </pc:sldMkLst>
        <pc:spChg chg="mod">
          <ac:chgData name="Josh Nisley" userId="86cf0808-8d1b-48f6-a118-f1659baab6d3" providerId="ADAL" clId="{49E86BAE-9094-4DB4-A893-2FB7AD261C60}" dt="2022-04-20T12:22:10.656" v="404" actId="14100"/>
          <ac:spMkLst>
            <pc:docMk/>
            <pc:sldMk cId="2561581796" sldId="259"/>
            <ac:spMk id="2" creationId="{E0DB66E3-1B94-4829-BBCB-600BD3257E0B}"/>
          </ac:spMkLst>
        </pc:spChg>
        <pc:spChg chg="mod">
          <ac:chgData name="Josh Nisley" userId="86cf0808-8d1b-48f6-a118-f1659baab6d3" providerId="ADAL" clId="{49E86BAE-9094-4DB4-A893-2FB7AD261C60}" dt="2022-04-20T12:22:19.917" v="407" actId="403"/>
          <ac:spMkLst>
            <pc:docMk/>
            <pc:sldMk cId="2561581796" sldId="259"/>
            <ac:spMk id="3" creationId="{B321CE1D-94BC-4EC4-9D15-756FBA6EBBEA}"/>
          </ac:spMkLst>
        </pc:spChg>
        <pc:spChg chg="del">
          <ac:chgData name="Josh Nisley" userId="86cf0808-8d1b-48f6-a118-f1659baab6d3" providerId="ADAL" clId="{49E86BAE-9094-4DB4-A893-2FB7AD261C60}" dt="2022-04-20T12:17:29.745" v="341"/>
          <ac:spMkLst>
            <pc:docMk/>
            <pc:sldMk cId="2561581796" sldId="259"/>
            <ac:spMk id="4" creationId="{A1627F06-398D-4D19-9777-A91BDB076DA8}"/>
          </ac:spMkLst>
        </pc:spChg>
        <pc:spChg chg="add del mod">
          <ac:chgData name="Josh Nisley" userId="86cf0808-8d1b-48f6-a118-f1659baab6d3" providerId="ADAL" clId="{49E86BAE-9094-4DB4-A893-2FB7AD261C60}" dt="2022-04-20T12:20:04.851" v="373"/>
          <ac:spMkLst>
            <pc:docMk/>
            <pc:sldMk cId="2561581796" sldId="259"/>
            <ac:spMk id="5" creationId="{443187E4-DD9F-4BF2-A681-87282A021425}"/>
          </ac:spMkLst>
        </pc:spChg>
        <pc:spChg chg="add del">
          <ac:chgData name="Josh Nisley" userId="86cf0808-8d1b-48f6-a118-f1659baab6d3" providerId="ADAL" clId="{49E86BAE-9094-4DB4-A893-2FB7AD261C60}" dt="2022-04-20T12:21:39.933" v="395" actId="26606"/>
          <ac:spMkLst>
            <pc:docMk/>
            <pc:sldMk cId="2561581796" sldId="259"/>
            <ac:spMk id="91" creationId="{04812C46-200A-4DEB-A05E-3ED6C68C2387}"/>
          </ac:spMkLst>
        </pc:spChg>
        <pc:spChg chg="add del">
          <ac:chgData name="Josh Nisley" userId="86cf0808-8d1b-48f6-a118-f1659baab6d3" providerId="ADAL" clId="{49E86BAE-9094-4DB4-A893-2FB7AD261C60}" dt="2022-04-20T12:21:39.933" v="395" actId="26606"/>
          <ac:spMkLst>
            <pc:docMk/>
            <pc:sldMk cId="2561581796" sldId="259"/>
            <ac:spMk id="93" creationId="{D1EA859B-E555-4109-94F3-6700E046E008}"/>
          </ac:spMkLst>
        </pc:spChg>
        <pc:spChg chg="add del">
          <ac:chgData name="Josh Nisley" userId="86cf0808-8d1b-48f6-a118-f1659baab6d3" providerId="ADAL" clId="{49E86BAE-9094-4DB4-A893-2FB7AD261C60}" dt="2022-04-20T12:21:05.661" v="388" actId="26606"/>
          <ac:spMkLst>
            <pc:docMk/>
            <pc:sldMk cId="2561581796" sldId="259"/>
            <ac:spMk id="139" creationId="{3CD9DF72-87A3-404E-A828-84CBF11A8303}"/>
          </ac:spMkLst>
        </pc:spChg>
        <pc:spChg chg="add del">
          <ac:chgData name="Josh Nisley" userId="86cf0808-8d1b-48f6-a118-f1659baab6d3" providerId="ADAL" clId="{49E86BAE-9094-4DB4-A893-2FB7AD261C60}" dt="2022-04-20T12:20:42.500" v="377" actId="26606"/>
          <ac:spMkLst>
            <pc:docMk/>
            <pc:sldMk cId="2561581796" sldId="259"/>
            <ac:spMk id="192" creationId="{2B1D4F77-A17C-43D7-B7FA-545148E4E93D}"/>
          </ac:spMkLst>
        </pc:spChg>
        <pc:spChg chg="add del">
          <ac:chgData name="Josh Nisley" userId="86cf0808-8d1b-48f6-a118-f1659baab6d3" providerId="ADAL" clId="{49E86BAE-9094-4DB4-A893-2FB7AD261C60}" dt="2022-04-20T12:21:00.121" v="383" actId="26606"/>
          <ac:spMkLst>
            <pc:docMk/>
            <pc:sldMk cId="2561581796" sldId="259"/>
            <ac:spMk id="194" creationId="{55D4142C-5077-457F-A6AD-3FECFDB39685}"/>
          </ac:spMkLst>
        </pc:spChg>
        <pc:spChg chg="add del">
          <ac:chgData name="Josh Nisley" userId="86cf0808-8d1b-48f6-a118-f1659baab6d3" providerId="ADAL" clId="{49E86BAE-9094-4DB4-A893-2FB7AD261C60}" dt="2022-04-20T12:21:00.121" v="383" actId="26606"/>
          <ac:spMkLst>
            <pc:docMk/>
            <pc:sldMk cId="2561581796" sldId="259"/>
            <ac:spMk id="195" creationId="{7A5F0580-5EE9-419F-96EE-B6529EF6E7D0}"/>
          </ac:spMkLst>
        </pc:spChg>
        <pc:spChg chg="add del">
          <ac:chgData name="Josh Nisley" userId="86cf0808-8d1b-48f6-a118-f1659baab6d3" providerId="ADAL" clId="{49E86BAE-9094-4DB4-A893-2FB7AD261C60}" dt="2022-04-20T12:20:46.369" v="379" actId="26606"/>
          <ac:spMkLst>
            <pc:docMk/>
            <pc:sldMk cId="2561581796" sldId="259"/>
            <ac:spMk id="3080" creationId="{3CD9DF72-87A3-404E-A828-84CBF11A8303}"/>
          </ac:spMkLst>
        </pc:spChg>
        <pc:spChg chg="add del">
          <ac:chgData name="Josh Nisley" userId="86cf0808-8d1b-48f6-a118-f1659baab6d3" providerId="ADAL" clId="{49E86BAE-9094-4DB4-A893-2FB7AD261C60}" dt="2022-04-20T12:20:53.481" v="381" actId="26606"/>
          <ac:spMkLst>
            <pc:docMk/>
            <pc:sldMk cId="2561581796" sldId="259"/>
            <ac:spMk id="3082" creationId="{2B1D4F77-A17C-43D7-B7FA-545148E4E93D}"/>
          </ac:spMkLst>
        </pc:spChg>
        <pc:spChg chg="add">
          <ac:chgData name="Josh Nisley" userId="86cf0808-8d1b-48f6-a118-f1659baab6d3" providerId="ADAL" clId="{49E86BAE-9094-4DB4-A893-2FB7AD261C60}" dt="2022-04-20T12:21:39.933" v="395" actId="26606"/>
          <ac:spMkLst>
            <pc:docMk/>
            <pc:sldMk cId="2561581796" sldId="259"/>
            <ac:spMk id="3083" creationId="{04812C46-200A-4DEB-A05E-3ED6C68C2387}"/>
          </ac:spMkLst>
        </pc:spChg>
        <pc:spChg chg="add del">
          <ac:chgData name="Josh Nisley" userId="86cf0808-8d1b-48f6-a118-f1659baab6d3" providerId="ADAL" clId="{49E86BAE-9094-4DB4-A893-2FB7AD261C60}" dt="2022-04-20T12:21:00.121" v="383" actId="26606"/>
          <ac:spMkLst>
            <pc:docMk/>
            <pc:sldMk cId="2561581796" sldId="259"/>
            <ac:spMk id="3084" creationId="{8FC9BE17-9A7B-462D-AE50-3D8777387304}"/>
          </ac:spMkLst>
        </pc:spChg>
        <pc:spChg chg="add del">
          <ac:chgData name="Josh Nisley" userId="86cf0808-8d1b-48f6-a118-f1659baab6d3" providerId="ADAL" clId="{49E86BAE-9094-4DB4-A893-2FB7AD261C60}" dt="2022-04-20T12:21:00.121" v="383" actId="26606"/>
          <ac:spMkLst>
            <pc:docMk/>
            <pc:sldMk cId="2561581796" sldId="259"/>
            <ac:spMk id="3085" creationId="{3EBE8569-6AEC-4B8C-8D53-2DE337CDBA65}"/>
          </ac:spMkLst>
        </pc:spChg>
        <pc:spChg chg="add">
          <ac:chgData name="Josh Nisley" userId="86cf0808-8d1b-48f6-a118-f1659baab6d3" providerId="ADAL" clId="{49E86BAE-9094-4DB4-A893-2FB7AD261C60}" dt="2022-04-20T12:21:39.933" v="395" actId="26606"/>
          <ac:spMkLst>
            <pc:docMk/>
            <pc:sldMk cId="2561581796" sldId="259"/>
            <ac:spMk id="3086" creationId="{D1EA859B-E555-4109-94F3-6700E046E008}"/>
          </ac:spMkLst>
        </pc:spChg>
        <pc:spChg chg="add del">
          <ac:chgData name="Josh Nisley" userId="86cf0808-8d1b-48f6-a118-f1659baab6d3" providerId="ADAL" clId="{49E86BAE-9094-4DB4-A893-2FB7AD261C60}" dt="2022-04-20T12:21:02.541" v="385" actId="26606"/>
          <ac:spMkLst>
            <pc:docMk/>
            <pc:sldMk cId="2561581796" sldId="259"/>
            <ac:spMk id="3087" creationId="{9AA72BD9-2C5A-4EDC-931F-5AA08EACA0F3}"/>
          </ac:spMkLst>
        </pc:spChg>
        <pc:spChg chg="add del">
          <ac:chgData name="Josh Nisley" userId="86cf0808-8d1b-48f6-a118-f1659baab6d3" providerId="ADAL" clId="{49E86BAE-9094-4DB4-A893-2FB7AD261C60}" dt="2022-04-20T12:21:02.541" v="385" actId="26606"/>
          <ac:spMkLst>
            <pc:docMk/>
            <pc:sldMk cId="2561581796" sldId="259"/>
            <ac:spMk id="3088" creationId="{DD3981AC-7B61-4947-BCF3-F7AA7FA385B9}"/>
          </ac:spMkLst>
        </pc:spChg>
        <pc:spChg chg="add del">
          <ac:chgData name="Josh Nisley" userId="86cf0808-8d1b-48f6-a118-f1659baab6d3" providerId="ADAL" clId="{49E86BAE-9094-4DB4-A893-2FB7AD261C60}" dt="2022-04-20T12:21:02.541" v="385" actId="26606"/>
          <ac:spMkLst>
            <pc:docMk/>
            <pc:sldMk cId="2561581796" sldId="259"/>
            <ac:spMk id="3089" creationId="{55D4142C-5077-457F-A6AD-3FECFDB39685}"/>
          </ac:spMkLst>
        </pc:spChg>
        <pc:spChg chg="add del">
          <ac:chgData name="Josh Nisley" userId="86cf0808-8d1b-48f6-a118-f1659baab6d3" providerId="ADAL" clId="{49E86BAE-9094-4DB4-A893-2FB7AD261C60}" dt="2022-04-20T12:21:02.541" v="385" actId="26606"/>
          <ac:spMkLst>
            <pc:docMk/>
            <pc:sldMk cId="2561581796" sldId="259"/>
            <ac:spMk id="3090" creationId="{7A5F0580-5EE9-419F-96EE-B6529EF6E7D0}"/>
          </ac:spMkLst>
        </pc:spChg>
        <pc:spChg chg="add del">
          <ac:chgData name="Josh Nisley" userId="86cf0808-8d1b-48f6-a118-f1659baab6d3" providerId="ADAL" clId="{49E86BAE-9094-4DB4-A893-2FB7AD261C60}" dt="2022-04-20T12:21:05.644" v="387" actId="26606"/>
          <ac:spMkLst>
            <pc:docMk/>
            <pc:sldMk cId="2561581796" sldId="259"/>
            <ac:spMk id="3092" creationId="{86C7B4A1-154A-4DF0-AC46-F88D75A2E0FD}"/>
          </ac:spMkLst>
        </pc:spChg>
        <pc:spChg chg="add del">
          <ac:chgData name="Josh Nisley" userId="86cf0808-8d1b-48f6-a118-f1659baab6d3" providerId="ADAL" clId="{49E86BAE-9094-4DB4-A893-2FB7AD261C60}" dt="2022-04-20T12:21:19.101" v="391" actId="26606"/>
          <ac:spMkLst>
            <pc:docMk/>
            <pc:sldMk cId="2561581796" sldId="259"/>
            <ac:spMk id="3094" creationId="{2B1D4F77-A17C-43D7-B7FA-545148E4E93D}"/>
          </ac:spMkLst>
        </pc:spChg>
        <pc:picChg chg="add del mod">
          <ac:chgData name="Josh Nisley" userId="86cf0808-8d1b-48f6-a118-f1659baab6d3" providerId="ADAL" clId="{49E86BAE-9094-4DB4-A893-2FB7AD261C60}" dt="2022-04-20T12:19:16.181" v="370" actId="478"/>
          <ac:picMkLst>
            <pc:docMk/>
            <pc:sldMk cId="2561581796" sldId="259"/>
            <ac:picMk id="3074" creationId="{404FE563-D9AD-4F7D-B99B-E5D2F11D9F1D}"/>
          </ac:picMkLst>
        </pc:picChg>
        <pc:picChg chg="add del">
          <ac:chgData name="Josh Nisley" userId="86cf0808-8d1b-48f6-a118-f1659baab6d3" providerId="ADAL" clId="{49E86BAE-9094-4DB4-A893-2FB7AD261C60}" dt="2022-04-20T12:19:54.602" v="372"/>
          <ac:picMkLst>
            <pc:docMk/>
            <pc:sldMk cId="2561581796" sldId="259"/>
            <ac:picMk id="3076" creationId="{BB7E9047-AD92-45C1-857A-E408DA869542}"/>
          </ac:picMkLst>
        </pc:picChg>
        <pc:picChg chg="add mod ord">
          <ac:chgData name="Josh Nisley" userId="86cf0808-8d1b-48f6-a118-f1659baab6d3" providerId="ADAL" clId="{49E86BAE-9094-4DB4-A893-2FB7AD261C60}" dt="2022-04-20T12:21:39.926" v="394" actId="26606"/>
          <ac:picMkLst>
            <pc:docMk/>
            <pc:sldMk cId="2561581796" sldId="259"/>
            <ac:picMk id="3078" creationId="{8EF32254-0467-4B1F-A82E-10B9C64B57AA}"/>
          </ac:picMkLst>
        </pc:picChg>
        <pc:cxnChg chg="add del">
          <ac:chgData name="Josh Nisley" userId="86cf0808-8d1b-48f6-a118-f1659baab6d3" providerId="ADAL" clId="{49E86BAE-9094-4DB4-A893-2FB7AD261C60}" dt="2022-04-20T12:20:14.019" v="374" actId="26606"/>
          <ac:cxnSpMkLst>
            <pc:docMk/>
            <pc:sldMk cId="2561581796" sldId="259"/>
            <ac:cxnSpMk id="71" creationId="{A7F400EE-A8A5-48AF-B4D6-291B52C6F0B0}"/>
          </ac:cxnSpMkLst>
        </pc:cxnChg>
        <pc:cxnChg chg="add del">
          <ac:chgData name="Josh Nisley" userId="86cf0808-8d1b-48f6-a118-f1659baab6d3" providerId="ADAL" clId="{49E86BAE-9094-4DB4-A893-2FB7AD261C60}" dt="2022-04-20T12:21:05.661" v="388" actId="26606"/>
          <ac:cxnSpMkLst>
            <pc:docMk/>
            <pc:sldMk cId="2561581796" sldId="259"/>
            <ac:cxnSpMk id="141" creationId="{20E3A342-4D61-4E3F-AF90-1AB42AEB96CC}"/>
          </ac:cxnSpMkLst>
        </pc:cxnChg>
        <pc:cxnChg chg="add del">
          <ac:chgData name="Josh Nisley" userId="86cf0808-8d1b-48f6-a118-f1659baab6d3" providerId="ADAL" clId="{49E86BAE-9094-4DB4-A893-2FB7AD261C60}" dt="2022-04-20T12:20:46.369" v="379" actId="26606"/>
          <ac:cxnSpMkLst>
            <pc:docMk/>
            <pc:sldMk cId="2561581796" sldId="259"/>
            <ac:cxnSpMk id="193" creationId="{20E3A342-4D61-4E3F-AF90-1AB42AEB96CC}"/>
          </ac:cxnSpMkLst>
        </pc:cxnChg>
        <pc:cxnChg chg="add del">
          <ac:chgData name="Josh Nisley" userId="86cf0808-8d1b-48f6-a118-f1659baab6d3" providerId="ADAL" clId="{49E86BAE-9094-4DB4-A893-2FB7AD261C60}" dt="2022-04-20T12:21:39.926" v="394" actId="26606"/>
          <ac:cxnSpMkLst>
            <pc:docMk/>
            <pc:sldMk cId="2561581796" sldId="259"/>
            <ac:cxnSpMk id="3081" creationId="{A7F400EE-A8A5-48AF-B4D6-291B52C6F0B0}"/>
          </ac:cxnSpMkLst>
        </pc:cxnChg>
      </pc:sldChg>
      <pc:sldChg chg="addSp delSp modSp new del mod setBg">
        <pc:chgData name="Josh Nisley" userId="86cf0808-8d1b-48f6-a118-f1659baab6d3" providerId="ADAL" clId="{49E86BAE-9094-4DB4-A893-2FB7AD261C60}" dt="2022-04-20T12:36:16.849" v="480" actId="47"/>
        <pc:sldMkLst>
          <pc:docMk/>
          <pc:sldMk cId="3655055769" sldId="260"/>
        </pc:sldMkLst>
        <pc:spChg chg="mod">
          <ac:chgData name="Josh Nisley" userId="86cf0808-8d1b-48f6-a118-f1659baab6d3" providerId="ADAL" clId="{49E86BAE-9094-4DB4-A893-2FB7AD261C60}" dt="2022-04-20T12:29:22.177" v="444" actId="26606"/>
          <ac:spMkLst>
            <pc:docMk/>
            <pc:sldMk cId="3655055769" sldId="260"/>
            <ac:spMk id="2" creationId="{0D165924-365C-493E-B8DE-8642BDBCF848}"/>
          </ac:spMkLst>
        </pc:spChg>
        <pc:spChg chg="del">
          <ac:chgData name="Josh Nisley" userId="86cf0808-8d1b-48f6-a118-f1659baab6d3" providerId="ADAL" clId="{49E86BAE-9094-4DB4-A893-2FB7AD261C60}" dt="2022-04-20T12:29:22.177" v="444" actId="26606"/>
          <ac:spMkLst>
            <pc:docMk/>
            <pc:sldMk cId="3655055769" sldId="260"/>
            <ac:spMk id="3" creationId="{1FB7A6FF-9822-4BC8-AE4B-AA169205C71C}"/>
          </ac:spMkLst>
        </pc:spChg>
        <pc:spChg chg="del">
          <ac:chgData name="Josh Nisley" userId="86cf0808-8d1b-48f6-a118-f1659baab6d3" providerId="ADAL" clId="{49E86BAE-9094-4DB4-A893-2FB7AD261C60}" dt="2022-04-20T12:29:18.569" v="443"/>
          <ac:spMkLst>
            <pc:docMk/>
            <pc:sldMk cId="3655055769" sldId="260"/>
            <ac:spMk id="4" creationId="{DBC653EE-A326-402F-A661-95C359C3DE31}"/>
          </ac:spMkLst>
        </pc:spChg>
        <pc:spChg chg="add">
          <ac:chgData name="Josh Nisley" userId="86cf0808-8d1b-48f6-a118-f1659baab6d3" providerId="ADAL" clId="{49E86BAE-9094-4DB4-A893-2FB7AD261C60}" dt="2022-04-20T12:29:22.177" v="444" actId="26606"/>
          <ac:spMkLst>
            <pc:docMk/>
            <pc:sldMk cId="3655055769" sldId="260"/>
            <ac:spMk id="71" creationId="{A8384FB5-9ADC-4DDC-881B-597D56F5B15D}"/>
          </ac:spMkLst>
        </pc:spChg>
        <pc:spChg chg="add">
          <ac:chgData name="Josh Nisley" userId="86cf0808-8d1b-48f6-a118-f1659baab6d3" providerId="ADAL" clId="{49E86BAE-9094-4DB4-A893-2FB7AD261C60}" dt="2022-04-20T12:29:22.177" v="444" actId="26606"/>
          <ac:spMkLst>
            <pc:docMk/>
            <pc:sldMk cId="3655055769" sldId="260"/>
            <ac:spMk id="73" creationId="{91E5A9A7-95C6-4F4F-B00E-C82E07FE62EF}"/>
          </ac:spMkLst>
        </pc:spChg>
        <pc:spChg chg="add">
          <ac:chgData name="Josh Nisley" userId="86cf0808-8d1b-48f6-a118-f1659baab6d3" providerId="ADAL" clId="{49E86BAE-9094-4DB4-A893-2FB7AD261C60}" dt="2022-04-20T12:29:22.177" v="444" actId="26606"/>
          <ac:spMkLst>
            <pc:docMk/>
            <pc:sldMk cId="3655055769" sldId="260"/>
            <ac:spMk id="75" creationId="{D07DD2DE-F619-49DD-B5E7-03A290FF4ED1}"/>
          </ac:spMkLst>
        </pc:spChg>
        <pc:spChg chg="add">
          <ac:chgData name="Josh Nisley" userId="86cf0808-8d1b-48f6-a118-f1659baab6d3" providerId="ADAL" clId="{49E86BAE-9094-4DB4-A893-2FB7AD261C60}" dt="2022-04-20T12:29:22.177" v="444" actId="26606"/>
          <ac:spMkLst>
            <pc:docMk/>
            <pc:sldMk cId="3655055769" sldId="260"/>
            <ac:spMk id="77" creationId="{85149191-5F60-4A28-AAFF-039F96B0F3EC}"/>
          </ac:spMkLst>
        </pc:spChg>
        <pc:spChg chg="add">
          <ac:chgData name="Josh Nisley" userId="86cf0808-8d1b-48f6-a118-f1659baab6d3" providerId="ADAL" clId="{49E86BAE-9094-4DB4-A893-2FB7AD261C60}" dt="2022-04-20T12:29:22.177" v="444" actId="26606"/>
          <ac:spMkLst>
            <pc:docMk/>
            <pc:sldMk cId="3655055769" sldId="260"/>
            <ac:spMk id="79" creationId="{F8260ED5-17F7-4158-B241-D51DD4CF1B7E}"/>
          </ac:spMkLst>
        </pc:spChg>
        <pc:picChg chg="add mod">
          <ac:chgData name="Josh Nisley" userId="86cf0808-8d1b-48f6-a118-f1659baab6d3" providerId="ADAL" clId="{49E86BAE-9094-4DB4-A893-2FB7AD261C60}" dt="2022-04-20T12:29:22.177" v="444" actId="26606"/>
          <ac:picMkLst>
            <pc:docMk/>
            <pc:sldMk cId="3655055769" sldId="260"/>
            <ac:picMk id="5122" creationId="{AE30BE42-5035-4D1D-BE07-4877B051C937}"/>
          </ac:picMkLst>
        </pc:picChg>
      </pc:sldChg>
      <pc:sldChg chg="addSp delSp modSp new mod setBg">
        <pc:chgData name="Josh Nisley" userId="86cf0808-8d1b-48f6-a118-f1659baab6d3" providerId="ADAL" clId="{49E86BAE-9094-4DB4-A893-2FB7AD261C60}" dt="2022-04-20T12:37:01.187" v="485" actId="404"/>
        <pc:sldMkLst>
          <pc:docMk/>
          <pc:sldMk cId="1699384076" sldId="261"/>
        </pc:sldMkLst>
        <pc:spChg chg="mod">
          <ac:chgData name="Josh Nisley" userId="86cf0808-8d1b-48f6-a118-f1659baab6d3" providerId="ADAL" clId="{49E86BAE-9094-4DB4-A893-2FB7AD261C60}" dt="2022-04-20T12:35:54.114" v="479" actId="26606"/>
          <ac:spMkLst>
            <pc:docMk/>
            <pc:sldMk cId="1699384076" sldId="261"/>
            <ac:spMk id="2" creationId="{05E44CCE-C066-4B44-B355-BA89F95ED9BB}"/>
          </ac:spMkLst>
        </pc:spChg>
        <pc:spChg chg="del">
          <ac:chgData name="Josh Nisley" userId="86cf0808-8d1b-48f6-a118-f1659baab6d3" providerId="ADAL" clId="{49E86BAE-9094-4DB4-A893-2FB7AD261C60}" dt="2022-04-20T12:34:22.402" v="447"/>
          <ac:spMkLst>
            <pc:docMk/>
            <pc:sldMk cId="1699384076" sldId="261"/>
            <ac:spMk id="3" creationId="{DD28DF7B-10D7-4F9A-B0C1-4370336595A6}"/>
          </ac:spMkLst>
        </pc:spChg>
        <pc:spChg chg="del">
          <ac:chgData name="Josh Nisley" userId="86cf0808-8d1b-48f6-a118-f1659baab6d3" providerId="ADAL" clId="{49E86BAE-9094-4DB4-A893-2FB7AD261C60}" dt="2022-04-20T12:32:25.201" v="446"/>
          <ac:spMkLst>
            <pc:docMk/>
            <pc:sldMk cId="1699384076" sldId="261"/>
            <ac:spMk id="4" creationId="{FF17D71B-693E-45E9-A18C-45EB66A680B1}"/>
          </ac:spMkLst>
        </pc:spChg>
        <pc:spChg chg="add del mod">
          <ac:chgData name="Josh Nisley" userId="86cf0808-8d1b-48f6-a118-f1659baab6d3" providerId="ADAL" clId="{49E86BAE-9094-4DB4-A893-2FB7AD261C60}" dt="2022-04-20T12:35:54.114" v="479" actId="26606"/>
          <ac:spMkLst>
            <pc:docMk/>
            <pc:sldMk cId="1699384076" sldId="261"/>
            <ac:spMk id="5" creationId="{4B59ECDB-B58B-4E98-B253-398E65AD8189}"/>
          </ac:spMkLst>
        </pc:spChg>
        <pc:spChg chg="add mod">
          <ac:chgData name="Josh Nisley" userId="86cf0808-8d1b-48f6-a118-f1659baab6d3" providerId="ADAL" clId="{49E86BAE-9094-4DB4-A893-2FB7AD261C60}" dt="2022-04-20T12:37:01.187" v="485" actId="404"/>
          <ac:spMkLst>
            <pc:docMk/>
            <pc:sldMk cId="1699384076" sldId="261"/>
            <ac:spMk id="9" creationId="{CF15714A-3451-41BE-8B05-152464382D63}"/>
          </ac:spMkLst>
        </pc:spChg>
        <pc:picChg chg="add mod">
          <ac:chgData name="Josh Nisley" userId="86cf0808-8d1b-48f6-a118-f1659baab6d3" providerId="ADAL" clId="{49E86BAE-9094-4DB4-A893-2FB7AD261C60}" dt="2022-04-20T12:35:54.114" v="479" actId="26606"/>
          <ac:picMkLst>
            <pc:docMk/>
            <pc:sldMk cId="1699384076" sldId="261"/>
            <ac:picMk id="6146" creationId="{BCCCFA6E-5175-4469-BAA9-7963E1755289}"/>
          </ac:picMkLst>
        </pc:picChg>
        <pc:picChg chg="add del mod">
          <ac:chgData name="Josh Nisley" userId="86cf0808-8d1b-48f6-a118-f1659baab6d3" providerId="ADAL" clId="{49E86BAE-9094-4DB4-A893-2FB7AD261C60}" dt="2022-04-20T12:35:49.300" v="478" actId="478"/>
          <ac:picMkLst>
            <pc:docMk/>
            <pc:sldMk cId="1699384076" sldId="261"/>
            <ac:picMk id="6148" creationId="{166E6B0E-AFCD-4330-AA80-529AAEA3F7F8}"/>
          </ac:picMkLst>
        </pc:picChg>
      </pc:sldChg>
      <pc:sldChg chg="addSp delSp modSp new mod setBg">
        <pc:chgData name="Josh Nisley" userId="86cf0808-8d1b-48f6-a118-f1659baab6d3" providerId="ADAL" clId="{49E86BAE-9094-4DB4-A893-2FB7AD261C60}" dt="2022-04-20T12:42:03.435" v="794" actId="27636"/>
        <pc:sldMkLst>
          <pc:docMk/>
          <pc:sldMk cId="1670806372" sldId="262"/>
        </pc:sldMkLst>
        <pc:spChg chg="mod">
          <ac:chgData name="Josh Nisley" userId="86cf0808-8d1b-48f6-a118-f1659baab6d3" providerId="ADAL" clId="{49E86BAE-9094-4DB4-A893-2FB7AD261C60}" dt="2022-04-20T12:41:57.683" v="792" actId="26606"/>
          <ac:spMkLst>
            <pc:docMk/>
            <pc:sldMk cId="1670806372" sldId="262"/>
            <ac:spMk id="2" creationId="{C0AB6697-C995-43E0-A090-9983CB1ABE9C}"/>
          </ac:spMkLst>
        </pc:spChg>
        <pc:spChg chg="mod">
          <ac:chgData name="Josh Nisley" userId="86cf0808-8d1b-48f6-a118-f1659baab6d3" providerId="ADAL" clId="{49E86BAE-9094-4DB4-A893-2FB7AD261C60}" dt="2022-04-20T12:42:03.435" v="794" actId="27636"/>
          <ac:spMkLst>
            <pc:docMk/>
            <pc:sldMk cId="1670806372" sldId="262"/>
            <ac:spMk id="3" creationId="{7401EF32-5A26-47BB-84EB-7C6DC39AE785}"/>
          </ac:spMkLst>
        </pc:spChg>
        <pc:spChg chg="del">
          <ac:chgData name="Josh Nisley" userId="86cf0808-8d1b-48f6-a118-f1659baab6d3" providerId="ADAL" clId="{49E86BAE-9094-4DB4-A893-2FB7AD261C60}" dt="2022-04-20T12:38:37.717" v="487"/>
          <ac:spMkLst>
            <pc:docMk/>
            <pc:sldMk cId="1670806372" sldId="262"/>
            <ac:spMk id="4" creationId="{07DBFEBF-78B1-4C19-81AB-6CE605AECE93}"/>
          </ac:spMkLst>
        </pc:spChg>
        <pc:spChg chg="add del">
          <ac:chgData name="Josh Nisley" userId="86cf0808-8d1b-48f6-a118-f1659baab6d3" providerId="ADAL" clId="{49E86BAE-9094-4DB4-A893-2FB7AD261C60}" dt="2022-04-20T12:40:19.624" v="750" actId="26606"/>
          <ac:spMkLst>
            <pc:docMk/>
            <pc:sldMk cId="1670806372" sldId="262"/>
            <ac:spMk id="71" creationId="{04812C46-200A-4DEB-A05E-3ED6C68C2387}"/>
          </ac:spMkLst>
        </pc:spChg>
        <pc:spChg chg="add del">
          <ac:chgData name="Josh Nisley" userId="86cf0808-8d1b-48f6-a118-f1659baab6d3" providerId="ADAL" clId="{49E86BAE-9094-4DB4-A893-2FB7AD261C60}" dt="2022-04-20T12:40:19.624" v="750" actId="26606"/>
          <ac:spMkLst>
            <pc:docMk/>
            <pc:sldMk cId="1670806372" sldId="262"/>
            <ac:spMk id="73" creationId="{D1EA859B-E555-4109-94F3-6700E046E008}"/>
          </ac:spMkLst>
        </pc:spChg>
        <pc:spChg chg="add">
          <ac:chgData name="Josh Nisley" userId="86cf0808-8d1b-48f6-a118-f1659baab6d3" providerId="ADAL" clId="{49E86BAE-9094-4DB4-A893-2FB7AD261C60}" dt="2022-04-20T12:41:57.683" v="792" actId="26606"/>
          <ac:spMkLst>
            <pc:docMk/>
            <pc:sldMk cId="1670806372" sldId="262"/>
            <ac:spMk id="75" creationId="{80DF40B2-80F7-4E71-B46C-284163F3654A}"/>
          </ac:spMkLst>
        </pc:spChg>
        <pc:spChg chg="add del">
          <ac:chgData name="Josh Nisley" userId="86cf0808-8d1b-48f6-a118-f1659baab6d3" providerId="ADAL" clId="{49E86BAE-9094-4DB4-A893-2FB7AD261C60}" dt="2022-04-20T12:41:57.683" v="792" actId="26606"/>
          <ac:spMkLst>
            <pc:docMk/>
            <pc:sldMk cId="1670806372" sldId="262"/>
            <ac:spMk id="76" creationId="{1ECAB1E8-8195-4748-BE71-FF806D86892E}"/>
          </ac:spMkLst>
        </pc:spChg>
        <pc:spChg chg="add del">
          <ac:chgData name="Josh Nisley" userId="86cf0808-8d1b-48f6-a118-f1659baab6d3" providerId="ADAL" clId="{49E86BAE-9094-4DB4-A893-2FB7AD261C60}" dt="2022-04-20T12:40:52.329" v="772" actId="26606"/>
          <ac:spMkLst>
            <pc:docMk/>
            <pc:sldMk cId="1670806372" sldId="262"/>
            <ac:spMk id="77" creationId="{04812C46-200A-4DEB-A05E-3ED6C68C2387}"/>
          </ac:spMkLst>
        </pc:spChg>
        <pc:spChg chg="add del">
          <ac:chgData name="Josh Nisley" userId="86cf0808-8d1b-48f6-a118-f1659baab6d3" providerId="ADAL" clId="{49E86BAE-9094-4DB4-A893-2FB7AD261C60}" dt="2022-04-20T12:41:57.683" v="792" actId="26606"/>
          <ac:spMkLst>
            <pc:docMk/>
            <pc:sldMk cId="1670806372" sldId="262"/>
            <ac:spMk id="78" creationId="{57F6BDD4-E066-4008-8011-6CC31AEB4556}"/>
          </ac:spMkLst>
        </pc:spChg>
        <pc:spChg chg="add del">
          <ac:chgData name="Josh Nisley" userId="86cf0808-8d1b-48f6-a118-f1659baab6d3" providerId="ADAL" clId="{49E86BAE-9094-4DB4-A893-2FB7AD261C60}" dt="2022-04-20T12:40:52.329" v="772" actId="26606"/>
          <ac:spMkLst>
            <pc:docMk/>
            <pc:sldMk cId="1670806372" sldId="262"/>
            <ac:spMk id="79" creationId="{D1EA859B-E555-4109-94F3-6700E046E008}"/>
          </ac:spMkLst>
        </pc:spChg>
        <pc:spChg chg="add del">
          <ac:chgData name="Josh Nisley" userId="86cf0808-8d1b-48f6-a118-f1659baab6d3" providerId="ADAL" clId="{49E86BAE-9094-4DB4-A893-2FB7AD261C60}" dt="2022-04-20T12:41:57.683" v="792" actId="26606"/>
          <ac:spMkLst>
            <pc:docMk/>
            <pc:sldMk cId="1670806372" sldId="262"/>
            <ac:spMk id="80" creationId="{2711A8FB-68FC-45FC-B01E-38F809E2D439}"/>
          </ac:spMkLst>
        </pc:spChg>
        <pc:spChg chg="add del">
          <ac:chgData name="Josh Nisley" userId="86cf0808-8d1b-48f6-a118-f1659baab6d3" providerId="ADAL" clId="{49E86BAE-9094-4DB4-A893-2FB7AD261C60}" dt="2022-04-20T12:41:14.989" v="778" actId="26606"/>
          <ac:spMkLst>
            <pc:docMk/>
            <pc:sldMk cId="1670806372" sldId="262"/>
            <ac:spMk id="81" creationId="{AEDD7960-4866-4399-BEF6-DD1431AB4E34}"/>
          </ac:spMkLst>
        </pc:spChg>
        <pc:spChg chg="add del">
          <ac:chgData name="Josh Nisley" userId="86cf0808-8d1b-48f6-a118-f1659baab6d3" providerId="ADAL" clId="{49E86BAE-9094-4DB4-A893-2FB7AD261C60}" dt="2022-04-20T12:41:57.683" v="792" actId="26606"/>
          <ac:spMkLst>
            <pc:docMk/>
            <pc:sldMk cId="1670806372" sldId="262"/>
            <ac:spMk id="82" creationId="{2A865FE3-5FC9-4049-87CF-30019C46C0F5}"/>
          </ac:spMkLst>
        </pc:spChg>
        <pc:spChg chg="add del">
          <ac:chgData name="Josh Nisley" userId="86cf0808-8d1b-48f6-a118-f1659baab6d3" providerId="ADAL" clId="{49E86BAE-9094-4DB4-A893-2FB7AD261C60}" dt="2022-04-20T12:41:14.989" v="778" actId="26606"/>
          <ac:spMkLst>
            <pc:docMk/>
            <pc:sldMk cId="1670806372" sldId="262"/>
            <ac:spMk id="83" creationId="{55D4142C-5077-457F-A6AD-3FECFDB39685}"/>
          </ac:spMkLst>
        </pc:spChg>
        <pc:spChg chg="add del">
          <ac:chgData name="Josh Nisley" userId="86cf0808-8d1b-48f6-a118-f1659baab6d3" providerId="ADAL" clId="{49E86BAE-9094-4DB4-A893-2FB7AD261C60}" dt="2022-04-20T12:41:42.340" v="787" actId="26606"/>
          <ac:spMkLst>
            <pc:docMk/>
            <pc:sldMk cId="1670806372" sldId="262"/>
            <ac:spMk id="84" creationId="{0288C6B4-AFC3-407F-A595-EFFD38D4CCAF}"/>
          </ac:spMkLst>
        </pc:spChg>
        <pc:spChg chg="add del">
          <ac:chgData name="Josh Nisley" userId="86cf0808-8d1b-48f6-a118-f1659baab6d3" providerId="ADAL" clId="{49E86BAE-9094-4DB4-A893-2FB7AD261C60}" dt="2022-04-20T12:41:14.989" v="778" actId="26606"/>
          <ac:spMkLst>
            <pc:docMk/>
            <pc:sldMk cId="1670806372" sldId="262"/>
            <ac:spMk id="85" creationId="{7A5F0580-5EE9-419F-96EE-B6529EF6E7D0}"/>
          </ac:spMkLst>
        </pc:spChg>
        <pc:spChg chg="add del">
          <ac:chgData name="Josh Nisley" userId="86cf0808-8d1b-48f6-a118-f1659baab6d3" providerId="ADAL" clId="{49E86BAE-9094-4DB4-A893-2FB7AD261C60}" dt="2022-04-20T12:41:42.340" v="787" actId="26606"/>
          <ac:spMkLst>
            <pc:docMk/>
            <pc:sldMk cId="1670806372" sldId="262"/>
            <ac:spMk id="86" creationId="{CF236821-17FE-429B-8D2C-08E13A64EA40}"/>
          </ac:spMkLst>
        </pc:spChg>
        <pc:spChg chg="add del">
          <ac:chgData name="Josh Nisley" userId="86cf0808-8d1b-48f6-a118-f1659baab6d3" providerId="ADAL" clId="{49E86BAE-9094-4DB4-A893-2FB7AD261C60}" dt="2022-04-20T12:41:42.340" v="787" actId="26606"/>
          <ac:spMkLst>
            <pc:docMk/>
            <pc:sldMk cId="1670806372" sldId="262"/>
            <ac:spMk id="87" creationId="{C0BDBCD2-E081-43AB-9119-C55465E59757}"/>
          </ac:spMkLst>
        </pc:spChg>
        <pc:spChg chg="add del">
          <ac:chgData name="Josh Nisley" userId="86cf0808-8d1b-48f6-a118-f1659baab6d3" providerId="ADAL" clId="{49E86BAE-9094-4DB4-A893-2FB7AD261C60}" dt="2022-04-20T12:41:42.340" v="787" actId="26606"/>
          <ac:spMkLst>
            <pc:docMk/>
            <pc:sldMk cId="1670806372" sldId="262"/>
            <ac:spMk id="89" creationId="{98E79BE4-34FE-485A-98A5-92CE8F7C4743}"/>
          </ac:spMkLst>
        </pc:spChg>
        <pc:spChg chg="add del">
          <ac:chgData name="Josh Nisley" userId="86cf0808-8d1b-48f6-a118-f1659baab6d3" providerId="ADAL" clId="{49E86BAE-9094-4DB4-A893-2FB7AD261C60}" dt="2022-04-20T12:41:42.340" v="787" actId="26606"/>
          <ac:spMkLst>
            <pc:docMk/>
            <pc:sldMk cId="1670806372" sldId="262"/>
            <ac:spMk id="91" creationId="{7A5F0580-5EE9-419F-96EE-B6529EF6E7D0}"/>
          </ac:spMkLst>
        </pc:spChg>
        <pc:spChg chg="add del">
          <ac:chgData name="Josh Nisley" userId="86cf0808-8d1b-48f6-a118-f1659baab6d3" providerId="ADAL" clId="{49E86BAE-9094-4DB4-A893-2FB7AD261C60}" dt="2022-04-20T12:40:26.238" v="752" actId="26606"/>
          <ac:spMkLst>
            <pc:docMk/>
            <pc:sldMk cId="1670806372" sldId="262"/>
            <ac:spMk id="7172" creationId="{5E39A796-BE83-48B1-B33F-35C4A32AAB57}"/>
          </ac:spMkLst>
        </pc:spChg>
        <pc:spChg chg="add del">
          <ac:chgData name="Josh Nisley" userId="86cf0808-8d1b-48f6-a118-f1659baab6d3" providerId="ADAL" clId="{49E86BAE-9094-4DB4-A893-2FB7AD261C60}" dt="2022-04-20T12:40:26.238" v="752" actId="26606"/>
          <ac:spMkLst>
            <pc:docMk/>
            <pc:sldMk cId="1670806372" sldId="262"/>
            <ac:spMk id="7173" creationId="{72F84B47-E267-4194-8194-831DB7B5547F}"/>
          </ac:spMkLst>
        </pc:spChg>
        <pc:spChg chg="add del">
          <ac:chgData name="Josh Nisley" userId="86cf0808-8d1b-48f6-a118-f1659baab6d3" providerId="ADAL" clId="{49E86BAE-9094-4DB4-A893-2FB7AD261C60}" dt="2022-04-20T12:40:52.360" v="773" actId="26606"/>
          <ac:spMkLst>
            <pc:docMk/>
            <pc:sldMk cId="1670806372" sldId="262"/>
            <ac:spMk id="7175" creationId="{04812C46-200A-4DEB-A05E-3ED6C68C2387}"/>
          </ac:spMkLst>
        </pc:spChg>
        <pc:spChg chg="add del">
          <ac:chgData name="Josh Nisley" userId="86cf0808-8d1b-48f6-a118-f1659baab6d3" providerId="ADAL" clId="{49E86BAE-9094-4DB4-A893-2FB7AD261C60}" dt="2022-04-20T12:40:52.360" v="773" actId="26606"/>
          <ac:spMkLst>
            <pc:docMk/>
            <pc:sldMk cId="1670806372" sldId="262"/>
            <ac:spMk id="7176" creationId="{D1EA859B-E555-4109-94F3-6700E046E008}"/>
          </ac:spMkLst>
        </pc:spChg>
        <pc:spChg chg="add del">
          <ac:chgData name="Josh Nisley" userId="86cf0808-8d1b-48f6-a118-f1659baab6d3" providerId="ADAL" clId="{49E86BAE-9094-4DB4-A893-2FB7AD261C60}" dt="2022-04-20T12:41:14.989" v="778" actId="26606"/>
          <ac:spMkLst>
            <pc:docMk/>
            <pc:sldMk cId="1670806372" sldId="262"/>
            <ac:spMk id="7178" creationId="{6B5E2835-4E47-45B3-9CFE-732FF7B05472}"/>
          </ac:spMkLst>
        </pc:spChg>
        <pc:spChg chg="add del">
          <ac:chgData name="Josh Nisley" userId="86cf0808-8d1b-48f6-a118-f1659baab6d3" providerId="ADAL" clId="{49E86BAE-9094-4DB4-A893-2FB7AD261C60}" dt="2022-04-20T12:41:14.989" v="778" actId="26606"/>
          <ac:spMkLst>
            <pc:docMk/>
            <pc:sldMk cId="1670806372" sldId="262"/>
            <ac:spMk id="7179" creationId="{5B45AD5D-AA52-4F7B-9362-576A39AD9E09}"/>
          </ac:spMkLst>
        </pc:spChg>
        <pc:picChg chg="add mod ord">
          <ac:chgData name="Josh Nisley" userId="86cf0808-8d1b-48f6-a118-f1659baab6d3" providerId="ADAL" clId="{49E86BAE-9094-4DB4-A893-2FB7AD261C60}" dt="2022-04-20T12:41:57.683" v="792" actId="26606"/>
          <ac:picMkLst>
            <pc:docMk/>
            <pc:sldMk cId="1670806372" sldId="262"/>
            <ac:picMk id="7170" creationId="{995AA8CC-35FC-4F63-9101-14CBAB5F40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BA60F-ABF6-45CB-97B6-6AAF437F07D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8CEEA-5EE3-45E5-9EC4-F2FDCE778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8CEEA-5EE3-45E5-9EC4-F2FDCE7784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0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8CEEA-5EE3-45E5-9EC4-F2FDCE7784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D09A-F34D-401C-ADB7-D78F6B9A2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3CD8A-9181-4604-9105-2741BCED6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2A859-E6B0-462B-9AF0-3D255F6F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A940-18DB-4842-9838-289A84FC3C1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C17D2-63BD-4FFD-9C29-1790D558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1E82E-54C7-46B4-81BA-9585F63F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4E17-E222-42ED-87B5-B8AC95D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9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AD91-3083-4047-B0BE-F0869205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79A97-F966-429E-BF26-337ED6C15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1E4D-D36A-4AB9-B81D-1492E88A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A940-18DB-4842-9838-289A84FC3C1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CE2F-1EE6-4060-A2CE-9D4595D1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078B0-F869-46AD-AF4E-053CB1E1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4E17-E222-42ED-87B5-B8AC95D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23FEB-6083-40D5-909B-53AC866F3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FB85C-5660-486A-A0AD-1EC9BCE31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6B7F6-C505-47DD-A8BC-775B6F3D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A940-18DB-4842-9838-289A84FC3C1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DB302-2B1D-4F9D-982B-D6F06EB5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BC00B-4185-4F39-804C-697834B7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4E17-E222-42ED-87B5-B8AC95D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2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E636-A50D-4E9D-89B1-3DC2A441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2AE1A-6E2D-4F4E-AE92-D4C4FE887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3CD32-9252-4CCE-A40B-71696171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A940-18DB-4842-9838-289A84FC3C1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CE79A-BF1A-42D4-B619-1B7D29AF9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AD1B3-CCAB-4C19-B6ED-8902EA2C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4E17-E222-42ED-87B5-B8AC95D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8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28F3-AF94-4EFB-84D0-E96CBAFC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78AE1-683B-4EB8-91C9-18185DF05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3E85-1CDF-44CB-9458-6C981093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A940-18DB-4842-9838-289A84FC3C1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E2A-6CF7-45F9-8464-58621DC6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51E1C-0EBF-4A58-B191-2326374A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4E17-E222-42ED-87B5-B8AC95D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8407-4E69-43A4-AF62-4DBD042C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979D6-05B6-4C1B-B92E-35CF7B54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ABCF9-AD1F-49FF-8367-8A8F969CA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D8BA8-45A1-443E-9157-6BCB66F4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A940-18DB-4842-9838-289A84FC3C1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850EE-1CF0-4A3B-8604-8C5DC937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4D340-FA60-4C4A-8690-397C795D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4E17-E222-42ED-87B5-B8AC95D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4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45EB-9545-4BFD-A47B-0EB988EB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4875B-BFD7-4DC8-848B-8F009F525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D6997-EAC4-4ECF-95CA-8CB39F615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3EB75-0D35-4B47-8422-9BCFE24B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604AC-BF51-4F00-8287-4F84C9050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F9F8F-EC4F-41AD-BE20-DA54C97B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A940-18DB-4842-9838-289A84FC3C1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E680B-71FB-47A3-8013-E4E2CC97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E61B2-6FFA-4DD5-8934-98E802E3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4E17-E222-42ED-87B5-B8AC95D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6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6445-023C-453C-9C1C-398E2D77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D81BC7-31E1-4C74-8B5D-4DDB2484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A940-18DB-4842-9838-289A84FC3C1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6F439-8618-47C1-8922-AAF2E7C9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3928C-E94B-4937-9FC7-3C934DE3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4E17-E222-42ED-87B5-B8AC95D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1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2B89A-AADE-4109-91BD-C038F81A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A940-18DB-4842-9838-289A84FC3C1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E4987-E294-44BF-AA86-C865122A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2CE79-48FA-47F8-8675-25F9F348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4E17-E222-42ED-87B5-B8AC95D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0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F97F8-4106-431D-A849-9CF36960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7C0BA-508C-4D1D-8058-27031E9D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FB686-9DA5-4F96-BFF4-B2FDDF580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632E7-1460-4D04-B3E4-CC6D141E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A940-18DB-4842-9838-289A84FC3C1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8E433-2ADA-44B6-BACD-389EF1DA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C5FD6-C1E4-4DEC-A3B1-1FBBAC1E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4E17-E222-42ED-87B5-B8AC95D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2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120C-C336-46A2-9EC5-ED7986F9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A9157-CA6B-4D59-A6DF-57294B914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F8C11-396B-436E-90B6-275F6A6C3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A6677-361A-4877-96A4-AC3EA638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A940-18DB-4842-9838-289A84FC3C1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B77D7-79C4-4473-B0A6-A538C011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C17C1-5877-44EA-A9E4-C9B136D7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4E17-E222-42ED-87B5-B8AC95D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6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82D20-B11C-4F7B-975F-9A601C47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6DAE1-DF6E-4CCB-8CF4-D2019ED91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FD0B-064F-4293-B646-B4B00ECF1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A940-18DB-4842-9838-289A84FC3C1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05164-391F-4DB3-BD6A-D01055C31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5E94D-3EB0-47BA-A07C-34B38B33D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4E17-E222-42ED-87B5-B8AC95D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5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ashingtonpost.com/news/worldviews/wp/2015/09/08/map-the-rise-and-fall-of-the-british-empir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EAF7E38-3BA3-4B03-B79E-54FC633B8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27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9" name="Rectangle 99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C8F65-4EAC-4A01-990A-019DD0140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758284"/>
            <a:ext cx="3657600" cy="3196570"/>
          </a:xfrm>
        </p:spPr>
        <p:txBody>
          <a:bodyPr>
            <a:normAutofit/>
          </a:bodyPr>
          <a:lstStyle/>
          <a:p>
            <a:r>
              <a:rPr lang="en-US" sz="4800"/>
              <a:t>A Century of Faith and Doubt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50D25-3C57-403F-AA65-92CAEAC30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323376"/>
            <a:ext cx="3657600" cy="1241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Part I: The Victorian Age</a:t>
            </a:r>
          </a:p>
        </p:txBody>
      </p:sp>
      <p:cxnSp>
        <p:nvCxnSpPr>
          <p:cNvPr id="4130" name="Straight Connector 101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rgbClr val="424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7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7A94B-1A87-4435-8D86-2ACAC69D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The Victorian Age</a:t>
            </a:r>
          </a:p>
        </p:txBody>
      </p:sp>
      <p:sp>
        <p:nvSpPr>
          <p:cNvPr id="139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DAC1-9A73-4CC4-BEB8-FC3EBB5F6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45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Began </a:t>
            </a:r>
          </a:p>
          <a:p>
            <a:pPr lvl="1"/>
            <a:r>
              <a:rPr lang="en-US" sz="2800" dirty="0"/>
              <a:t>1832 (First Reform Bill) </a:t>
            </a:r>
          </a:p>
          <a:p>
            <a:pPr lvl="1"/>
            <a:r>
              <a:rPr lang="en-US" sz="2800" dirty="0"/>
              <a:t>1837 (coronation of Queen Victoria)</a:t>
            </a:r>
          </a:p>
          <a:p>
            <a:r>
              <a:rPr lang="en-US" dirty="0"/>
              <a:t>Ended 1901 (death of Victoria)</a:t>
            </a:r>
          </a:p>
        </p:txBody>
      </p:sp>
      <p:pic>
        <p:nvPicPr>
          <p:cNvPr id="1028" name="Picture 4" descr="Wedding dress of Queen Victoria - Wikipedia">
            <a:extLst>
              <a:ext uri="{FF2B5EF4-FFF2-40B4-BE49-F238E27FC236}">
                <a16:creationId xmlns:a16="http://schemas.microsoft.com/office/drawing/2014/main" id="{382DF902-A3DE-4BEC-839F-D0920DFBF2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2"/>
          <a:stretch/>
        </p:blipFill>
        <p:spPr bwMode="auto">
          <a:xfrm>
            <a:off x="7684006" y="10"/>
            <a:ext cx="4507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5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72">
            <a:extLst>
              <a:ext uri="{FF2B5EF4-FFF2-40B4-BE49-F238E27FC236}">
                <a16:creationId xmlns:a16="http://schemas.microsoft.com/office/drawing/2014/main" id="{F2148B94-829B-4D06-81FB-D8797E1EC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9CD39-F858-4E38-A856-84464F4A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87" y="552160"/>
            <a:ext cx="5847781" cy="10466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Victorian Keywords</a:t>
            </a:r>
          </a:p>
        </p:txBody>
      </p:sp>
      <p:sp>
        <p:nvSpPr>
          <p:cNvPr id="2057" name="Rectangle 74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82603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2F6B5-86C6-4E5D-B034-B1208E8F9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987" y="2430384"/>
            <a:ext cx="5847781" cy="40554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en-US" dirty="0"/>
              <a:t>Empire/Expansion</a:t>
            </a:r>
          </a:p>
          <a:p>
            <a:pPr eaLnBrk="1" hangingPunct="1"/>
            <a:r>
              <a:rPr lang="en-US" altLang="en-US" dirty="0"/>
              <a:t>Transition</a:t>
            </a:r>
          </a:p>
          <a:p>
            <a:pPr eaLnBrk="1" hangingPunct="1"/>
            <a:r>
              <a:rPr lang="en-US" altLang="en-US" dirty="0"/>
              <a:t>Industrialism</a:t>
            </a:r>
          </a:p>
          <a:p>
            <a:pPr eaLnBrk="1" hangingPunct="1"/>
            <a:r>
              <a:rPr lang="en-US" altLang="en-US" dirty="0"/>
              <a:t>Religious Controversy</a:t>
            </a:r>
          </a:p>
          <a:p>
            <a:pPr eaLnBrk="1" hangingPunct="1"/>
            <a:r>
              <a:rPr lang="en-US" altLang="en-US" dirty="0"/>
              <a:t>Doubt</a:t>
            </a:r>
          </a:p>
          <a:p>
            <a:pPr eaLnBrk="1" hangingPunct="1"/>
            <a:r>
              <a:rPr lang="en-US" altLang="en-US" dirty="0"/>
              <a:t>Home/Family</a:t>
            </a:r>
          </a:p>
          <a:p>
            <a:pPr eaLnBrk="1" hangingPunct="1"/>
            <a:r>
              <a:rPr lang="en-US" altLang="en-US" dirty="0"/>
              <a:t>Respectability</a:t>
            </a:r>
          </a:p>
          <a:p>
            <a:pPr eaLnBrk="1" hangingPunct="1"/>
            <a:r>
              <a:rPr lang="en-US" altLang="en-US" dirty="0"/>
              <a:t>Reform</a:t>
            </a:r>
          </a:p>
        </p:txBody>
      </p:sp>
      <p:pic>
        <p:nvPicPr>
          <p:cNvPr id="2052" name="Picture 4" descr="Photograph of Queen Victoria, 1882">
            <a:extLst>
              <a:ext uri="{FF2B5EF4-FFF2-40B4-BE49-F238E27FC236}">
                <a16:creationId xmlns:a16="http://schemas.microsoft.com/office/drawing/2014/main" id="{A3A932ED-FD50-43F6-8F76-44721CD907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7"/>
          <a:stretch/>
        </p:blipFill>
        <p:spPr bwMode="auto">
          <a:xfrm>
            <a:off x="7940040" y="10"/>
            <a:ext cx="425196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76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8746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2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13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8EF32254-0467-4B1F-A82E-10B9C64B57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1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14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B66E3-1B94-4829-BBCB-600BD325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456" y="365125"/>
            <a:ext cx="2975343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Historical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1CE1D-94BC-4EC4-9D15-756FBA6EB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8456" y="2434201"/>
            <a:ext cx="3439417" cy="40586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1800" dirty="0"/>
              <a:t>1832 – First Reform Bill (extended the right to vote to most white men, not just to major landowners) </a:t>
            </a:r>
          </a:p>
          <a:p>
            <a:r>
              <a:rPr lang="en-US" altLang="en-US" sz="1800" dirty="0"/>
              <a:t>1837 – Victoria’s ascension</a:t>
            </a:r>
          </a:p>
          <a:p>
            <a:r>
              <a:rPr lang="en-US" altLang="en-US" sz="1800" dirty="0"/>
              <a:t>1846 – Corn Laws repealed (allowed more imports and cheaper food)</a:t>
            </a:r>
          </a:p>
          <a:p>
            <a:r>
              <a:rPr lang="en-US" altLang="en-US" sz="1800" dirty="0"/>
              <a:t>1851 – Great Exhibition in London</a:t>
            </a:r>
          </a:p>
          <a:p>
            <a:r>
              <a:rPr lang="en-US" altLang="en-US" sz="1800" dirty="0"/>
              <a:t>1859 – Darwin’s </a:t>
            </a:r>
            <a:r>
              <a:rPr lang="en-US" altLang="en-US" sz="1800" i="1" dirty="0"/>
              <a:t>Origin of the Species</a:t>
            </a:r>
            <a:endParaRPr lang="en-US" altLang="en-US" sz="1800" dirty="0"/>
          </a:p>
          <a:p>
            <a:r>
              <a:rPr lang="en-US" altLang="en-US" sz="1800" dirty="0"/>
              <a:t>1901 – Death of Victoria</a:t>
            </a:r>
          </a:p>
        </p:txBody>
      </p:sp>
    </p:spTree>
    <p:extLst>
      <p:ext uri="{BB962C8B-B14F-4D97-AF65-F5344CB8AC3E}">
        <p14:creationId xmlns:p14="http://schemas.microsoft.com/office/powerpoint/2010/main" val="256158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: The rise and fall of the British Empire - The Washington Post">
            <a:extLst>
              <a:ext uri="{FF2B5EF4-FFF2-40B4-BE49-F238E27FC236}">
                <a16:creationId xmlns:a16="http://schemas.microsoft.com/office/drawing/2014/main" id="{BCCCFA6E-5175-4469-BAA9-7963E175528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774" y="355914"/>
            <a:ext cx="10271456" cy="53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15714A-3451-41BE-8B05-152464382D63}"/>
              </a:ext>
            </a:extLst>
          </p:cNvPr>
          <p:cNvSpPr txBox="1"/>
          <p:nvPr/>
        </p:nvSpPr>
        <p:spPr>
          <a:xfrm>
            <a:off x="429900" y="6040421"/>
            <a:ext cx="5668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https://www.washingtonpost.com/news/worldviews/wp/2015/09/08/map-the-rise-and-fall-of-the-british-empire/</a:t>
            </a: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44CCE-C066-4B44-B355-BA89F95ED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00" y="3452750"/>
            <a:ext cx="2365240" cy="229567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British Empire in 1901</a:t>
            </a:r>
          </a:p>
        </p:txBody>
      </p:sp>
    </p:spTree>
    <p:extLst>
      <p:ext uri="{BB962C8B-B14F-4D97-AF65-F5344CB8AC3E}">
        <p14:creationId xmlns:p14="http://schemas.microsoft.com/office/powerpoint/2010/main" val="169938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4" name="Rectangle 7174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B6697-C995-43E0-A090-9983CB1A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Characteristics of Victorian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1EF32-5A26-47BB-84EB-7C6DC39AE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Earnestness – centrality of moral responsibility</a:t>
            </a:r>
          </a:p>
          <a:p>
            <a:r>
              <a:rPr lang="en-US" sz="2000"/>
              <a:t>Problematic gender relations</a:t>
            </a:r>
          </a:p>
          <a:p>
            <a:r>
              <a:rPr lang="en-US" sz="2000"/>
              <a:t>Focus on faith and doubt</a:t>
            </a:r>
          </a:p>
          <a:p>
            <a:r>
              <a:rPr lang="en-US" sz="2000"/>
              <a:t>Values social reform</a:t>
            </a:r>
          </a:p>
          <a:p>
            <a:r>
              <a:rPr lang="en-US" sz="2000"/>
              <a:t>Emphasis on character (individual), mood, and sound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95AA8CC-35FC-4F63-9101-14CBAB5F40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806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B6422EBF7634CBAB2A55ADB4F2ED2" ma:contentTypeVersion="43" ma:contentTypeDescription="Create a new document." ma:contentTypeScope="" ma:versionID="a773836fb8134d6a735b88f0398a07f2">
  <xsd:schema xmlns:xsd="http://www.w3.org/2001/XMLSchema" xmlns:xs="http://www.w3.org/2001/XMLSchema" xmlns:p="http://schemas.microsoft.com/office/2006/metadata/properties" xmlns:ns2="b9bee50d-875b-4759-8e1d-76bbcb290450" xmlns:ns3="2c82257d-e105-4b6a-b475-c4f4d906a6f0" targetNamespace="http://schemas.microsoft.com/office/2006/metadata/properties" ma:root="true" ma:fieldsID="9d9f8ac58be424c675553d22359a0758" ns2:_="" ns3:_="">
    <xsd:import namespace="b9bee50d-875b-4759-8e1d-76bbcb290450"/>
    <xsd:import namespace="2c82257d-e105-4b6a-b475-c4f4d906a6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Has_Leaders_Only_SectionGroup" minOccurs="0"/>
                <xsd:element ref="ns2:Teams_Channel_Section_Loca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ee50d-875b-4759-8e1d-76bbcb2904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Leaders" ma:index="3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4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4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4" nillable="true" ma:displayName="Has Leaders Only SectionGroup" ma:internalName="Has_Leaders_Only_SectionGroup">
      <xsd:simpleType>
        <xsd:restriction base="dms:Boolean"/>
      </xsd:simpleType>
    </xsd:element>
    <xsd:element name="Teams_Channel_Section_Location" ma:index="45" nillable="true" ma:displayName="Teams Channel Section Location" ma:internalName="Teams_Channel_Section_Location">
      <xsd:simpleType>
        <xsd:restriction base="dms:Text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613a1336-d8c2-486c-a1b2-2894c1165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4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2257d-e105-4b6a-b475-c4f4d906a6f0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8" nillable="true" ma:displayName="Taxonomy Catch All Column" ma:hidden="true" ma:list="{3fe8de36-3b49-4e64-8498-c56c54ac6d43}" ma:internalName="TaxCatchAll" ma:showField="CatchAllData" ma:web="2c82257d-e105-4b6a-b475-c4f4d906a6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CE8F4D-1787-4A8C-AB17-B7F72CEBD017}"/>
</file>

<file path=customXml/itemProps2.xml><?xml version="1.0" encoding="utf-8"?>
<ds:datastoreItem xmlns:ds="http://schemas.openxmlformats.org/officeDocument/2006/customXml" ds:itemID="{032F5009-F3D6-4A06-B219-FDF8BD757971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170</Words>
  <Application>Microsoft Office PowerPoint</Application>
  <PresentationFormat>Widescreen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 Century of Faith and Doubt</vt:lpstr>
      <vt:lpstr>The Victorian Age</vt:lpstr>
      <vt:lpstr>Victorian Keywords</vt:lpstr>
      <vt:lpstr>Historical Background</vt:lpstr>
      <vt:lpstr>The British Empire in 1901</vt:lpstr>
      <vt:lpstr>Characteristics of Victorian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Nisley</dc:creator>
  <cp:lastModifiedBy>Josh Nisley</cp:lastModifiedBy>
  <cp:revision>1</cp:revision>
  <dcterms:created xsi:type="dcterms:W3CDTF">2022-04-20T11:58:43Z</dcterms:created>
  <dcterms:modified xsi:type="dcterms:W3CDTF">2023-01-12T19:19:26Z</dcterms:modified>
</cp:coreProperties>
</file>