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0" r:id="rId2"/>
  </p:sldIdLst>
  <p:sldSz cx="7772400" cy="100584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49E39"/>
    <a:srgbClr val="418AB3"/>
    <a:srgbClr val="FFCA08"/>
    <a:srgbClr val="A530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135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46006-6C1D-42F5-9620-A90E994D1B7C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C8AD0-0C80-4C9E-BC7B-3ECFD0698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706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46006-6C1D-42F5-9620-A90E994D1B7C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C8AD0-0C80-4C9E-BC7B-3ECFD0698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645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46006-6C1D-42F5-9620-A90E994D1B7C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C8AD0-0C80-4C9E-BC7B-3ECFD0698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01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46006-6C1D-42F5-9620-A90E994D1B7C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C8AD0-0C80-4C9E-BC7B-3ECFD0698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637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46006-6C1D-42F5-9620-A90E994D1B7C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C8AD0-0C80-4C9E-BC7B-3ECFD0698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557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46006-6C1D-42F5-9620-A90E994D1B7C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C8AD0-0C80-4C9E-BC7B-3ECFD0698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322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46006-6C1D-42F5-9620-A90E994D1B7C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C8AD0-0C80-4C9E-BC7B-3ECFD0698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204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46006-6C1D-42F5-9620-A90E994D1B7C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C8AD0-0C80-4C9E-BC7B-3ECFD0698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597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46006-6C1D-42F5-9620-A90E994D1B7C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C8AD0-0C80-4C9E-BC7B-3ECFD0698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411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46006-6C1D-42F5-9620-A90E994D1B7C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C8AD0-0C80-4C9E-BC7B-3ECFD0698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33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46006-6C1D-42F5-9620-A90E994D1B7C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C8AD0-0C80-4C9E-BC7B-3ECFD0698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890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B46006-6C1D-42F5-9620-A90E994D1B7C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C8AD0-0C80-4C9E-BC7B-3ECFD0698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874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22159" y="270456"/>
            <a:ext cx="3657600" cy="2743200"/>
          </a:xfrm>
          <a:prstGeom prst="roundRect">
            <a:avLst/>
          </a:prstGeom>
          <a:solidFill>
            <a:srgbClr val="A530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41099" y="1041889"/>
            <a:ext cx="32197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>
                <a:solidFill>
                  <a:schemeClr val="bg1"/>
                </a:solidFill>
                <a:latin typeface="Quentin" panose="02000506000000020002" pitchFamily="2" charset="0"/>
              </a:rPr>
              <a:t>Africa</a:t>
            </a:r>
            <a:endParaRPr lang="en-US" sz="7200" dirty="0">
              <a:solidFill>
                <a:schemeClr val="bg1"/>
              </a:solidFill>
              <a:latin typeface="Quentin" panose="02000506000000020002" pitchFamily="2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38067" y="386364"/>
            <a:ext cx="3429000" cy="2514600"/>
          </a:xfrm>
          <a:prstGeom prst="round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3931275" y="270456"/>
            <a:ext cx="3657600" cy="2743200"/>
          </a:xfrm>
          <a:prstGeom prst="roundRect">
            <a:avLst/>
          </a:prstGeom>
          <a:solidFill>
            <a:srgbClr val="FFCA0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047183" y="1041890"/>
            <a:ext cx="3429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>
                <a:solidFill>
                  <a:schemeClr val="bg1"/>
                </a:solidFill>
                <a:latin typeface="Quentin" panose="02000506000000020002" pitchFamily="2" charset="0"/>
              </a:rPr>
              <a:t>Asia</a:t>
            </a:r>
            <a:endParaRPr lang="en-US" sz="7200" dirty="0">
              <a:solidFill>
                <a:schemeClr val="bg1"/>
              </a:solidFill>
              <a:latin typeface="Quentin" panose="02000506000000020002" pitchFamily="2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4047183" y="386364"/>
            <a:ext cx="3429000" cy="2514600"/>
          </a:xfrm>
          <a:prstGeom prst="round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27B46AD0-3137-478E-A862-0D66DEF448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7786736"/>
              </p:ext>
            </p:extLst>
          </p:nvPr>
        </p:nvGraphicFramePr>
        <p:xfrm>
          <a:off x="-1741868" y="1907001"/>
          <a:ext cx="853225" cy="67043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53225">
                  <a:extLst>
                    <a:ext uri="{9D8B030D-6E8A-4147-A177-3AD203B41FA5}">
                      <a16:colId xmlns:a16="http://schemas.microsoft.com/office/drawing/2014/main" val="2812729841"/>
                    </a:ext>
                  </a:extLst>
                </a:gridCol>
              </a:tblGrid>
              <a:tr h="670437"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9E3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8845030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27B46AD0-3137-478E-A862-0D66DEF448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0048067"/>
              </p:ext>
            </p:extLst>
          </p:nvPr>
        </p:nvGraphicFramePr>
        <p:xfrm>
          <a:off x="-1535806" y="3260668"/>
          <a:ext cx="647163" cy="6318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7163">
                  <a:extLst>
                    <a:ext uri="{9D8B030D-6E8A-4147-A177-3AD203B41FA5}">
                      <a16:colId xmlns:a16="http://schemas.microsoft.com/office/drawing/2014/main" val="2317055219"/>
                    </a:ext>
                  </a:extLst>
                </a:gridCol>
              </a:tblGrid>
              <a:tr h="631801"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 marL="118334" marR="118334" marT="59167" marB="59167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18A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3225690"/>
                  </a:ext>
                </a:extLst>
              </a:tr>
            </a:tbl>
          </a:graphicData>
        </a:graphic>
      </p:graphicFrame>
      <p:sp>
        <p:nvSpPr>
          <p:cNvPr id="21" name="Rounded Rectangle 20"/>
          <p:cNvSpPr/>
          <p:nvPr/>
        </p:nvSpPr>
        <p:spPr>
          <a:xfrm>
            <a:off x="222159" y="3177859"/>
            <a:ext cx="3657600" cy="2743200"/>
          </a:xfrm>
          <a:prstGeom prst="roundRect">
            <a:avLst/>
          </a:prstGeom>
          <a:solidFill>
            <a:srgbClr val="549E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222159" y="3576568"/>
            <a:ext cx="3554568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500" dirty="0" smtClean="0">
                <a:solidFill>
                  <a:schemeClr val="bg1"/>
                </a:solidFill>
                <a:latin typeface="Quentin" panose="02000506000000020002" pitchFamily="2" charset="0"/>
              </a:rPr>
              <a:t>South America</a:t>
            </a:r>
            <a:endParaRPr lang="en-US" sz="6500" dirty="0">
              <a:solidFill>
                <a:schemeClr val="bg1"/>
              </a:solidFill>
              <a:latin typeface="Quentin" panose="02000506000000020002" pitchFamily="2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338067" y="3293767"/>
            <a:ext cx="3429000" cy="2514600"/>
          </a:xfrm>
          <a:prstGeom prst="round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/>
          <p:cNvSpPr/>
          <p:nvPr/>
        </p:nvSpPr>
        <p:spPr>
          <a:xfrm>
            <a:off x="3931275" y="3177859"/>
            <a:ext cx="3657600" cy="2743200"/>
          </a:xfrm>
          <a:prstGeom prst="roundRect">
            <a:avLst/>
          </a:prstGeom>
          <a:solidFill>
            <a:srgbClr val="418A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4150215" y="3949294"/>
            <a:ext cx="32197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>
                <a:solidFill>
                  <a:schemeClr val="bg1"/>
                </a:solidFill>
                <a:latin typeface="Quentin" panose="02000506000000020002" pitchFamily="2" charset="0"/>
              </a:rPr>
              <a:t>Europe</a:t>
            </a:r>
            <a:endParaRPr lang="en-US" sz="7200" dirty="0">
              <a:solidFill>
                <a:schemeClr val="bg1"/>
              </a:solidFill>
              <a:latin typeface="Quentin" panose="02000506000000020002" pitchFamily="2" charset="0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4047183" y="3293767"/>
            <a:ext cx="3429000" cy="2514600"/>
          </a:xfrm>
          <a:prstGeom prst="round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ounded Rectangle 26"/>
          <p:cNvSpPr/>
          <p:nvPr/>
        </p:nvSpPr>
        <p:spPr>
          <a:xfrm>
            <a:off x="3931275" y="6179713"/>
            <a:ext cx="3657600" cy="2743200"/>
          </a:xfrm>
          <a:prstGeom prst="roundRect">
            <a:avLst/>
          </a:prstGeom>
          <a:solidFill>
            <a:srgbClr val="FFCA0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4047183" y="6951147"/>
            <a:ext cx="3429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>
                <a:solidFill>
                  <a:schemeClr val="bg1"/>
                </a:solidFill>
                <a:latin typeface="Quentin" panose="02000506000000020002" pitchFamily="2" charset="0"/>
              </a:rPr>
              <a:t>Asia</a:t>
            </a:r>
            <a:endParaRPr lang="en-US" sz="7200" dirty="0">
              <a:solidFill>
                <a:schemeClr val="bg1"/>
              </a:solidFill>
              <a:latin typeface="Quentin" panose="02000506000000020002" pitchFamily="2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4047183" y="6295621"/>
            <a:ext cx="3429000" cy="2514600"/>
          </a:xfrm>
          <a:prstGeom prst="round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ounded Rectangle 29"/>
          <p:cNvSpPr/>
          <p:nvPr/>
        </p:nvSpPr>
        <p:spPr>
          <a:xfrm>
            <a:off x="222159" y="6176488"/>
            <a:ext cx="3657600" cy="2743200"/>
          </a:xfrm>
          <a:prstGeom prst="roundRect">
            <a:avLst/>
          </a:prstGeom>
          <a:solidFill>
            <a:srgbClr val="549E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222159" y="6575197"/>
            <a:ext cx="3554568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500" dirty="0" smtClean="0">
                <a:solidFill>
                  <a:schemeClr val="bg1"/>
                </a:solidFill>
                <a:latin typeface="Quentin" panose="02000506000000020002" pitchFamily="2" charset="0"/>
              </a:rPr>
              <a:t>South America</a:t>
            </a:r>
            <a:endParaRPr lang="en-US" sz="6500" dirty="0">
              <a:solidFill>
                <a:schemeClr val="bg1"/>
              </a:solidFill>
              <a:latin typeface="Quentin" panose="02000506000000020002" pitchFamily="2" charset="0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338067" y="6292396"/>
            <a:ext cx="3429000" cy="2514600"/>
          </a:xfrm>
          <a:prstGeom prst="round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3077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120</TotalTime>
  <Words>8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Quentin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Piper Burdge</dc:creator>
  <cp:lastModifiedBy>Barbara Lapp</cp:lastModifiedBy>
  <cp:revision>7</cp:revision>
  <cp:lastPrinted>2019-10-03T14:06:46Z</cp:lastPrinted>
  <dcterms:created xsi:type="dcterms:W3CDTF">2019-08-07T21:27:27Z</dcterms:created>
  <dcterms:modified xsi:type="dcterms:W3CDTF">2019-10-03T14:10:03Z</dcterms:modified>
</cp:coreProperties>
</file>