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4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CE588A-4447-446F-BDA9-0993A30E83EC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A112D2-28DF-43FF-AB69-26E5ECCCE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225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chart of different church denominations,</a:t>
            </a:r>
            <a:r>
              <a:rPr lang="en-US" baseline="0" dirty="0" smtClean="0"/>
              <a:t> when they started and what group they came out of.  </a:t>
            </a:r>
            <a:r>
              <a:rPr lang="en-US" dirty="0" smtClean="0"/>
              <a:t>This</a:t>
            </a:r>
            <a:r>
              <a:rPr lang="en-US" baseline="0" dirty="0" smtClean="0"/>
              <a:t> chart can be found at </a:t>
            </a:r>
            <a:r>
              <a:rPr lang="en-US" dirty="0" smtClean="0"/>
              <a:t>https://www.bing.com/images/search?view=detailV2&amp;ccid=JztnjgsO&amp;id=ACFF7C56C8E9C583F0374DAB3E23A7105ECEDB42&amp;thid=OIP.JztnjgsOIWb8wcaVxNO0jAEsD-&amp;q=Timeline+of+Denominations&amp;simid=608028896845040132&amp;selectedIndex=1&amp;ajaxhist=0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A112D2-28DF-43FF-AB69-26E5ECCCE91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8830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picture of the leading church bodies in 2000.  A good one can be found at https://www.bing.com/images/search?view=detailV2&amp;ccid=JztnjgsO&amp;id=ACFF7C56C8E9C583F0374DAB3E23A7105ECEDB42&amp;thid=OIP.JztnjgsOIWb8wcaVxNO0jAEsD-&amp;q=Timeline+of+Denominations&amp;simid=608028896845040132&amp;selectedIndex=1&amp;ajaxhist=0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A112D2-28DF-43FF-AB69-26E5ECCCE91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4008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</a:t>
            </a:r>
            <a:r>
              <a:rPr lang="en-US" baseline="0" dirty="0" smtClean="0"/>
              <a:t> chart of division of denominations following the reformation.  Here is a link to one that could be used: https://www.bing.com/images/search?view=detailV2&amp;ccid=JztnjgsO&amp;id=ACFF7C56C8E9C583F0374DAB3E23A7105ECEDB42&amp;thid=OIP.JztnjgsOIWb8wcaVxNO0jAEsD-&amp;q=Timeline+of+Denominations&amp;simid=608028896845040132&amp;selectedIndex=1&amp;ajaxhist=0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A112D2-28DF-43FF-AB69-26E5ECCCE91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164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9144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1803405"/>
            <a:ext cx="70866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3632201"/>
            <a:ext cx="70866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1" y="4314328"/>
            <a:ext cx="2183130" cy="374642"/>
          </a:xfrm>
        </p:spPr>
        <p:txBody>
          <a:bodyPr/>
          <a:lstStyle/>
          <a:p>
            <a:fld id="{68F789B7-10EB-4174-B206-D6671B970A1F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28700" y="4323846"/>
            <a:ext cx="4800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057400" cy="365125"/>
          </a:xfrm>
        </p:spPr>
        <p:txBody>
          <a:bodyPr/>
          <a:lstStyle/>
          <a:p>
            <a:fld id="{1C3A6200-145D-434E-8B07-E4F8E3C14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15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33" y="4697361"/>
            <a:ext cx="8116526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1295" y="941440"/>
            <a:ext cx="811638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5516716"/>
            <a:ext cx="81153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89B7-10EB-4174-B206-D6671B970A1F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A6200-145D-434E-8B07-E4F8E3C14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858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9144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753533"/>
            <a:ext cx="81153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350" y="3649134"/>
            <a:ext cx="7597887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860839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68F789B7-10EB-4174-B206-D6671B970A1F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14350" y="379942"/>
            <a:ext cx="524361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46839" y="381001"/>
            <a:ext cx="482811" cy="365125"/>
          </a:xfrm>
        </p:spPr>
        <p:txBody>
          <a:bodyPr/>
          <a:lstStyle/>
          <a:p>
            <a:fld id="{1C3A6200-145D-434E-8B07-E4F8E3C14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3024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9144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365557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351" y="3959863"/>
            <a:ext cx="7613650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860839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68F789B7-10EB-4174-B206-D6671B970A1F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14350" y="379942"/>
            <a:ext cx="524361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46839" y="381001"/>
            <a:ext cx="482811" cy="365125"/>
          </a:xfrm>
        </p:spPr>
        <p:txBody>
          <a:bodyPr/>
          <a:lstStyle/>
          <a:p>
            <a:fld id="{1C3A6200-145D-434E-8B07-E4F8E3C14FE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57188" y="93345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38173" y="270129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98073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9144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71" y="1124702"/>
            <a:ext cx="7609640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350" y="3648316"/>
            <a:ext cx="7608491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860839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68F789B7-10EB-4174-B206-D6671B970A1F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14350" y="378884"/>
            <a:ext cx="524361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46839" y="381001"/>
            <a:ext cx="482811" cy="365125"/>
          </a:xfrm>
        </p:spPr>
        <p:txBody>
          <a:bodyPr/>
          <a:lstStyle/>
          <a:p>
            <a:fld id="{1C3A6200-145D-434E-8B07-E4F8E3C14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8261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45794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14350" y="2202080"/>
            <a:ext cx="2592324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14349" y="2904565"/>
            <a:ext cx="2592324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76600" y="2201333"/>
            <a:ext cx="2592324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275144" y="2904067"/>
            <a:ext cx="2592324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38850" y="2192866"/>
            <a:ext cx="2592324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6038851" y="2904565"/>
            <a:ext cx="2592324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89B7-10EB-4174-B206-D6671B970A1F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A6200-145D-434E-8B07-E4F8E3C14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6830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45794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16463" y="4191001"/>
            <a:ext cx="2588687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16463" y="2362200"/>
            <a:ext cx="258868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16463" y="4873765"/>
            <a:ext cx="2588687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80698" y="4191001"/>
            <a:ext cx="2586701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80697" y="2362200"/>
            <a:ext cx="258670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80699" y="4873764"/>
            <a:ext cx="2586701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37299" y="4191001"/>
            <a:ext cx="259235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037391" y="2362200"/>
            <a:ext cx="2585909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6037299" y="4873762"/>
            <a:ext cx="2589334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89B7-10EB-4174-B206-D6671B970A1F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A6200-145D-434E-8B07-E4F8E3C14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297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2194560"/>
            <a:ext cx="8115300" cy="4024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89B7-10EB-4174-B206-D6671B970A1F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A6200-145D-434E-8B07-E4F8E3C14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6141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9144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745067"/>
            <a:ext cx="154305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8350" y="745068"/>
            <a:ext cx="6153151" cy="39031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60839" y="379942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68F789B7-10EB-4174-B206-D6671B970A1F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4350" y="381001"/>
            <a:ext cx="524361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6839" y="381001"/>
            <a:ext cx="482811" cy="365125"/>
          </a:xfrm>
        </p:spPr>
        <p:txBody>
          <a:bodyPr/>
          <a:lstStyle/>
          <a:p>
            <a:fld id="{1C3A6200-145D-434E-8B07-E4F8E3C14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357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89B7-10EB-4174-B206-D6671B970A1F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A6200-145D-434E-8B07-E4F8E3C14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264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9144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753534"/>
            <a:ext cx="81152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350" y="3641726"/>
            <a:ext cx="786765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60839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68F789B7-10EB-4174-B206-D6671B970A1F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4350" y="381002"/>
            <a:ext cx="5243619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6839" y="381001"/>
            <a:ext cx="482811" cy="365125"/>
          </a:xfrm>
        </p:spPr>
        <p:txBody>
          <a:bodyPr/>
          <a:lstStyle/>
          <a:p>
            <a:fld id="{1C3A6200-145D-434E-8B07-E4F8E3C14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287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2194560"/>
            <a:ext cx="40005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194560"/>
            <a:ext cx="40005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89B7-10EB-4174-B206-D6671B970A1F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A6200-145D-434E-8B07-E4F8E3C14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284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45795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7" y="2183802"/>
            <a:ext cx="3809993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1" y="3132667"/>
            <a:ext cx="3983831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2183802"/>
            <a:ext cx="382905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132667"/>
            <a:ext cx="4000500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89B7-10EB-4174-B206-D6671B970A1F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A6200-145D-434E-8B07-E4F8E3C14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167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89B7-10EB-4174-B206-D6671B970A1F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A6200-145D-434E-8B07-E4F8E3C14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271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89B7-10EB-4174-B206-D6671B970A1F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A6200-145D-434E-8B07-E4F8E3C14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449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6686" y="746760"/>
            <a:ext cx="4882964" cy="5471925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3124200"/>
            <a:ext cx="30861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89B7-10EB-4174-B206-D6671B970A1F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A6200-145D-434E-8B07-E4F8E3C14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124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524000"/>
            <a:ext cx="51549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95928" y="751242"/>
            <a:ext cx="273372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3124200"/>
            <a:ext cx="515493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89B7-10EB-4174-B206-D6671B970A1F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A6200-145D-434E-8B07-E4F8E3C14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509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45795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2194561"/>
            <a:ext cx="81153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46520" y="6356351"/>
            <a:ext cx="218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789B7-10EB-4174-B206-D6671B970A1F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6355846"/>
            <a:ext cx="5829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3A6200-145D-434E-8B07-E4F8E3C14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29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Reformation Charts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498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035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330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502807"/>
      </p:ext>
    </p:extLst>
  </p:cSld>
  <p:clrMapOvr>
    <a:masterClrMapping/>
  </p:clrMapOvr>
</p:sld>
</file>

<file path=ppt/theme/theme1.xml><?xml version="1.0" encoding="utf-8"?>
<a:theme xmlns:a="http://schemas.openxmlformats.org/drawingml/2006/main" name="Theme-swir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Theme-swirl</Template>
  <TotalTime>36</TotalTime>
  <Words>82</Words>
  <Application>Microsoft Office PowerPoint</Application>
  <PresentationFormat>On-screen Show (4:3)</PresentationFormat>
  <Paragraphs>7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Century Gothic</vt:lpstr>
      <vt:lpstr>Theme-swirl</vt:lpstr>
      <vt:lpstr>Reformation Charts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KMyers</dc:creator>
  <cp:lastModifiedBy>Yvonne Yoder</cp:lastModifiedBy>
  <cp:revision>4</cp:revision>
  <dcterms:created xsi:type="dcterms:W3CDTF">2015-11-05T21:01:47Z</dcterms:created>
  <dcterms:modified xsi:type="dcterms:W3CDTF">2017-09-27T20:33:35Z</dcterms:modified>
</cp:coreProperties>
</file>