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B6EE38-15AB-427C-B06E-F7EF472D33A9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5C2642-3A98-441F-AF2E-3411ABAB15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Jacques-Cartier_River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Quebec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450" y="2438400"/>
            <a:ext cx="3607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5486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By </a:t>
            </a:r>
            <a:r>
              <a:rPr lang="en-US" sz="800" dirty="0" err="1" smtClean="0"/>
              <a:t>MapGrid</a:t>
            </a:r>
            <a:r>
              <a:rPr lang="en-US" sz="800" dirty="0" smtClean="0"/>
              <a:t> - Own work, CC BY-SA 4.0, https://commons.wikimedia.org/w/index.php?curid=98178996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888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5486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Clou</a:t>
            </a:r>
            <a:r>
              <a:rPr lang="en-US" sz="800" dirty="0"/>
              <a:t> - Own work, CC BY-SA 3.0, https://commons.wikimedia.org/w/index.php?curid=4651780</a:t>
            </a:r>
          </a:p>
        </p:txBody>
      </p:sp>
    </p:spTree>
    <p:extLst>
      <p:ext uri="{BB962C8B-B14F-4D97-AF65-F5344CB8AC3E}">
        <p14:creationId xmlns:p14="http://schemas.microsoft.com/office/powerpoint/2010/main" val="153155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 tooltip="Jacques-Cartier River"/>
              </a:rPr>
              <a:t>Jacques-Cartier River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15861"/>
            <a:ext cx="4876800" cy="325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556092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Cephas - Own work, CC BY-SA 3.0, https://commons.wikimedia.org/w/index.php?curid=7117171</a:t>
            </a:r>
          </a:p>
        </p:txBody>
      </p:sp>
    </p:spTree>
    <p:extLst>
      <p:ext uri="{BB962C8B-B14F-4D97-AF65-F5344CB8AC3E}">
        <p14:creationId xmlns:p14="http://schemas.microsoft.com/office/powerpoint/2010/main" val="248346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371600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6051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Harfang</a:t>
            </a:r>
            <a:r>
              <a:rPr lang="en-US" sz="800" dirty="0"/>
              <a:t> - Own work, CC BY-SA 3.0, https://commons.wikimedia.org/w/index.php?curid=12621313</a:t>
            </a:r>
          </a:p>
        </p:txBody>
      </p:sp>
    </p:spTree>
    <p:extLst>
      <p:ext uri="{BB962C8B-B14F-4D97-AF65-F5344CB8AC3E}">
        <p14:creationId xmlns:p14="http://schemas.microsoft.com/office/powerpoint/2010/main" val="426818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 City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16" y="2438400"/>
            <a:ext cx="45697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6392" y="54864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Wilfredor</a:t>
            </a:r>
            <a:r>
              <a:rPr lang="en-US" sz="800" dirty="0"/>
              <a:t> - Own work, CC BY-SA 4.0, https://commons.wikimedia.org/w/index.php?curid=61977397</a:t>
            </a:r>
          </a:p>
        </p:txBody>
      </p:sp>
    </p:spTree>
    <p:extLst>
      <p:ext uri="{BB962C8B-B14F-4D97-AF65-F5344CB8AC3E}">
        <p14:creationId xmlns:p14="http://schemas.microsoft.com/office/powerpoint/2010/main" val="894919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14970</TotalTime>
  <Words>71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Quebec</vt:lpstr>
      <vt:lpstr>Quebec</vt:lpstr>
      <vt:lpstr>PowerPoint Presentation</vt:lpstr>
      <vt:lpstr>Jacques-Cartier River</vt:lpstr>
      <vt:lpstr>PowerPoint Presentation</vt:lpstr>
      <vt:lpstr>Quebec 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Quebec</dc:title>
  <dc:creator>Delores</dc:creator>
  <cp:lastModifiedBy>Delores</cp:lastModifiedBy>
  <cp:revision>3</cp:revision>
  <dcterms:created xsi:type="dcterms:W3CDTF">2021-03-16T18:53:17Z</dcterms:created>
  <dcterms:modified xsi:type="dcterms:W3CDTF">2021-03-30T22:51:25Z</dcterms:modified>
</cp:coreProperties>
</file>