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4" r:id="rId5"/>
    <p:sldId id="259" r:id="rId6"/>
    <p:sldId id="261" r:id="rId7"/>
    <p:sldId id="262" r:id="rId8"/>
    <p:sldId id="260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115F-6726-49DC-BA0C-CABAB76A61C5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90AC-40E3-42FF-BBE4-2FFC97572E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115F-6726-49DC-BA0C-CABAB76A61C5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90AC-40E3-42FF-BBE4-2FFC97572E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115F-6726-49DC-BA0C-CABAB76A61C5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90AC-40E3-42FF-BBE4-2FFC97572E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115F-6726-49DC-BA0C-CABAB76A61C5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90AC-40E3-42FF-BBE4-2FFC97572E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115F-6726-49DC-BA0C-CABAB76A61C5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90AC-40E3-42FF-BBE4-2FFC97572E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115F-6726-49DC-BA0C-CABAB76A61C5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90AC-40E3-42FF-BBE4-2FFC97572E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115F-6726-49DC-BA0C-CABAB76A61C5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90AC-40E3-42FF-BBE4-2FFC97572E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115F-6726-49DC-BA0C-CABAB76A61C5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90AC-40E3-42FF-BBE4-2FFC97572E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115F-6726-49DC-BA0C-CABAB76A61C5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90AC-40E3-42FF-BBE4-2FFC97572E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115F-6726-49DC-BA0C-CABAB76A61C5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F90AC-40E3-42FF-BBE4-2FFC97572E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115F-6726-49DC-BA0C-CABAB76A61C5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59F90AC-40E3-42FF-BBE4-2FFC97572E2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4F115F-6726-49DC-BA0C-CABAB76A61C5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9F90AC-40E3-42FF-BBE4-2FFC97572E2B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Prince Edward Island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72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Prince Edward Island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5257800" cy="444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7592" y="645499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By </a:t>
            </a:r>
            <a:r>
              <a:rPr lang="en-US" sz="800" dirty="0" err="1" smtClean="0"/>
              <a:t>MapGrid</a:t>
            </a:r>
            <a:r>
              <a:rPr lang="en-US" sz="800" dirty="0" smtClean="0"/>
              <a:t> - Own work, CC BY-SA 4.0, https://commons.wikimedia.org/w/index.php?curid=98179125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30571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ways to get to the island-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Ferry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Confederation Bridge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9" y="2922862"/>
            <a:ext cx="4035829" cy="302998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98" y="2922862"/>
            <a:ext cx="4035829" cy="3029989"/>
          </a:xfrm>
        </p:spPr>
      </p:pic>
    </p:spTree>
    <p:extLst>
      <p:ext uri="{BB962C8B-B14F-4D97-AF65-F5344CB8AC3E}">
        <p14:creationId xmlns:p14="http://schemas.microsoft.com/office/powerpoint/2010/main" val="1919132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of L.M. Montgomery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92" y="1920875"/>
            <a:ext cx="3325416" cy="443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84" y="1920875"/>
            <a:ext cx="3466231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26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Setting for </a:t>
            </a:r>
            <a:r>
              <a:rPr lang="en-US" i="1" dirty="0" smtClean="0"/>
              <a:t>Anne of Green Gables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757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Farmland and Ocean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2945325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Roads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2710196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2285771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Charlottetown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7010400" cy="4655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6560344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By Robert </a:t>
            </a:r>
            <a:r>
              <a:rPr lang="en-US" sz="900" dirty="0" err="1" smtClean="0"/>
              <a:t>Cutts</a:t>
            </a:r>
            <a:r>
              <a:rPr lang="en-US" sz="900" dirty="0" smtClean="0"/>
              <a:t> from Bristol, England, UK - Rear of Province House , Charlottetown, PEI, CC BY-SA 2.0, https://commons.wikimedia.org/w/index.php?curid=74398734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005749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</TotalTime>
  <Words>73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Prince Edward Island</vt:lpstr>
      <vt:lpstr>Prince Edward Island</vt:lpstr>
      <vt:lpstr>Two ways to get to the island-</vt:lpstr>
      <vt:lpstr>Home of L.M. Montgomery</vt:lpstr>
      <vt:lpstr>Setting for Anne of Green Gables</vt:lpstr>
      <vt:lpstr>Farmland and Ocean</vt:lpstr>
      <vt:lpstr>Red Roads</vt:lpstr>
      <vt:lpstr>Woods</vt:lpstr>
      <vt:lpstr>Charlottetown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Prince Edward Island</dc:title>
  <dc:creator>Delores</dc:creator>
  <cp:lastModifiedBy>Delores</cp:lastModifiedBy>
  <cp:revision>4</cp:revision>
  <dcterms:created xsi:type="dcterms:W3CDTF">2021-03-04T01:03:58Z</dcterms:created>
  <dcterms:modified xsi:type="dcterms:W3CDTF">2021-03-04T01:42:24Z</dcterms:modified>
</cp:coreProperties>
</file>