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8B72-20C8-407B-815D-4813CAC69A45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105B-505B-4313-A1DC-BFA435A185A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8B72-20C8-407B-815D-4813CAC69A45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105B-505B-4313-A1DC-BFA435A185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8B72-20C8-407B-815D-4813CAC69A45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105B-505B-4313-A1DC-BFA435A185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8B72-20C8-407B-815D-4813CAC69A45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105B-505B-4313-A1DC-BFA435A185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8B72-20C8-407B-815D-4813CAC69A45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105B-505B-4313-A1DC-BFA435A185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8B72-20C8-407B-815D-4813CAC69A45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105B-505B-4313-A1DC-BFA435A185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8B72-20C8-407B-815D-4813CAC69A45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105B-505B-4313-A1DC-BFA435A185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8B72-20C8-407B-815D-4813CAC69A45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105B-505B-4313-A1DC-BFA435A185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8B72-20C8-407B-815D-4813CAC69A45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105B-505B-4313-A1DC-BFA435A185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8B72-20C8-407B-815D-4813CAC69A45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105B-505B-4313-A1DC-BFA435A185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8B72-20C8-407B-815D-4813CAC69A45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105B-505B-4313-A1DC-BFA435A185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9488B72-20C8-407B-815D-4813CAC69A45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C55105B-505B-4313-A1DC-BFA435A185A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Loyal she began, loyal she remains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Ontario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7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Ontario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57425"/>
            <a:ext cx="4800600" cy="4056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3600" y="6172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MapGrid</a:t>
            </a:r>
            <a:r>
              <a:rPr lang="en-US" sz="800" dirty="0" smtClean="0"/>
              <a:t> - Own work, CC BY-SA 4.0, https://commons.wikimedia.org/w/index.php?curid=98178958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726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7086600" cy="469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32875" y="6096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Trick17 - Own work, CC BY-SA 4.0, https://commons.wikimedia.org/w/index.php?curid=46685780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2012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732905" cy="5157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42452" y="6172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Sveta </a:t>
            </a:r>
            <a:r>
              <a:rPr lang="en-US" sz="800" dirty="0" err="1" smtClean="0"/>
              <a:t>Fedarava</a:t>
            </a:r>
            <a:r>
              <a:rPr lang="en-US" sz="800" dirty="0" smtClean="0"/>
              <a:t> </a:t>
            </a:r>
            <a:r>
              <a:rPr lang="en-US" sz="800" dirty="0" err="1" smtClean="0"/>
              <a:t>svetacreative</a:t>
            </a:r>
            <a:r>
              <a:rPr lang="en-US" sz="800" dirty="0" smtClean="0"/>
              <a:t> - https://unsplash.com/photos/v1ar8e1dOjgarchive </a:t>
            </a:r>
            <a:r>
              <a:rPr lang="en-US" sz="800" dirty="0" err="1" smtClean="0"/>
              <a:t>copyImage</a:t>
            </a:r>
            <a:r>
              <a:rPr lang="en-US" sz="800" dirty="0" smtClean="0"/>
              <a:t>, CC0, https://commons.wikimedia.org/w/index.php?curid=61726545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5097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933195" cy="4624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5248" y="60960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Yinan</a:t>
            </a:r>
            <a:r>
              <a:rPr lang="en-US" sz="800" dirty="0" smtClean="0"/>
              <a:t> Chen - https://www.publicdomainpictures.net/en/view-image.php?image=41579&amp;amp;picture=toronto, CC0, https://commons.wikimedia.org/w/index.php?curid=87552889</a:t>
            </a:r>
            <a:endParaRPr lang="en-US" sz="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8362"/>
          </a:xfrm>
        </p:spPr>
        <p:txBody>
          <a:bodyPr/>
          <a:lstStyle/>
          <a:p>
            <a:r>
              <a:rPr lang="en-US" dirty="0" smtClean="0"/>
              <a:t>Toronto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24545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</TotalTime>
  <Words>64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Horizon</vt:lpstr>
      <vt:lpstr>Ontario</vt:lpstr>
      <vt:lpstr>Ontario</vt:lpstr>
      <vt:lpstr>PowerPoint Presentation</vt:lpstr>
      <vt:lpstr>PowerPoint Presentation</vt:lpstr>
      <vt:lpstr>Toronto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Ontario</dc:title>
  <dc:creator>Delores</dc:creator>
  <cp:lastModifiedBy>Delores</cp:lastModifiedBy>
  <cp:revision>2</cp:revision>
  <dcterms:created xsi:type="dcterms:W3CDTF">2021-03-03T00:11:53Z</dcterms:created>
  <dcterms:modified xsi:type="dcterms:W3CDTF">2021-03-03T00:26:20Z</dcterms:modified>
</cp:coreProperties>
</file>