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59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483656-17DC-4B94-AB2D-A62AAEC797A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4BB4B2-9144-44AB-B546-4CA3EF06A9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Northwest Territories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Northwest Territories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86400" cy="463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6519446"/>
            <a:ext cx="548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https://commons.wikimedia.org/w/index.php?curid=98179352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114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676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2103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Paul </a:t>
            </a:r>
            <a:r>
              <a:rPr lang="en-US" sz="800" dirty="0" err="1" smtClean="0"/>
              <a:t>Gierszewski</a:t>
            </a:r>
            <a:r>
              <a:rPr lang="en-US" sz="800" dirty="0" smtClean="0"/>
              <a:t> - Own work, Public Domain, https://commons.wikimedia.org/w/index.php?curid=8957602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005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867400" cy="440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Lights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LG</a:t>
            </a:r>
            <a:r>
              <a:rPr lang="ko-KR" altLang="en-US" sz="800" dirty="0" smtClean="0"/>
              <a:t>전자 </a:t>
            </a:r>
            <a:r>
              <a:rPr lang="en-US" altLang="ko-KR" sz="800" dirty="0" smtClean="0"/>
              <a:t>- ‘</a:t>
            </a:r>
            <a:r>
              <a:rPr lang="en-US" sz="800" dirty="0" smtClean="0"/>
              <a:t>LG G</a:t>
            </a:r>
            <a:r>
              <a:rPr lang="ko-KR" altLang="en-US" sz="800" dirty="0" smtClean="0"/>
              <a:t>프로</a:t>
            </a:r>
            <a:r>
              <a:rPr lang="en-US" altLang="ko-KR" sz="800" dirty="0" smtClean="0"/>
              <a:t>2’, </a:t>
            </a:r>
            <a:r>
              <a:rPr lang="ko-KR" altLang="en-US" sz="800" dirty="0" smtClean="0"/>
              <a:t>세계 최초 오로라 촬영 성공</a:t>
            </a:r>
            <a:r>
              <a:rPr lang="en-US" sz="800" dirty="0" smtClean="0"/>
              <a:t>This file comes from LG Electronics&amp;#039;s official </a:t>
            </a:r>
            <a:r>
              <a:rPr lang="en-US" sz="800" dirty="0" err="1" smtClean="0"/>
              <a:t>Flickr.This</a:t>
            </a:r>
            <a:r>
              <a:rPr lang="en-US" sz="800" dirty="0" smtClean="0"/>
              <a:t> tag does not indicate the copyright status of the attached work. A normal copyright tag is still required. See </a:t>
            </a:r>
            <a:r>
              <a:rPr lang="en-US" sz="800" dirty="0" err="1" smtClean="0"/>
              <a:t>Commons:Licensing</a:t>
            </a:r>
            <a:r>
              <a:rPr lang="en-US" sz="800" dirty="0" smtClean="0"/>
              <a:t>., CC BY 2.0, https://commons.wikimedia.org/w/index.php?curid=39850007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300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5875"/>
            <a:ext cx="67056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559019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CC BY 3.0, https://en.wikipedia.org/w/index.php?curid=26375587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655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6519446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CambridgeBayWeather</a:t>
            </a:r>
            <a:r>
              <a:rPr lang="en-US" sz="800" dirty="0" smtClean="0"/>
              <a:t> - Own work, CC BY-SA 3.0, https://commons.wikimedia.org/w/index.php?curid=25825939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533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Yellowknife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924800" cy="3273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user:Trevor</a:t>
            </a:r>
            <a:r>
              <a:rPr lang="en-US" sz="800" dirty="0" smtClean="0"/>
              <a:t> </a:t>
            </a:r>
            <a:r>
              <a:rPr lang="en-US" sz="800" dirty="0" err="1" smtClean="0"/>
              <a:t>MacInnis</a:t>
            </a:r>
            <a:r>
              <a:rPr lang="en-US" sz="800" dirty="0" smtClean="0"/>
              <a:t> - http://en.wikipedia.org/wiki/File:Downtown_Yellowknife_2.jpg, CC BY-SA 1.0, https://commons.wikimedia.org/w/index.php?curid=31374457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75703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4975</TotalTime>
  <Words>123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Northwest Territories</vt:lpstr>
      <vt:lpstr>Northwest Territories</vt:lpstr>
      <vt:lpstr>PowerPoint Presentation</vt:lpstr>
      <vt:lpstr>Northern Lights</vt:lpstr>
      <vt:lpstr>PowerPoint Presentation</vt:lpstr>
      <vt:lpstr>PowerPoint Presentation</vt:lpstr>
      <vt:lpstr>Yellowknife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Territories</dc:title>
  <dc:creator>Delores</dc:creator>
  <cp:lastModifiedBy>Delores</cp:lastModifiedBy>
  <cp:revision>3</cp:revision>
  <dcterms:created xsi:type="dcterms:W3CDTF">2021-04-02T01:46:39Z</dcterms:created>
  <dcterms:modified xsi:type="dcterms:W3CDTF">2021-04-05T12:41:49Z</dcterms:modified>
</cp:coreProperties>
</file>