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AE769-17B7-4D89-897B-5066D8FBCA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A8F77-4E71-45CE-89AC-9D1EC07A7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AE769-17B7-4D89-897B-5066D8FBCA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A8F77-4E71-45CE-89AC-9D1EC07A7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AE769-17B7-4D89-897B-5066D8FBCA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A8F77-4E71-45CE-89AC-9D1EC07A7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AE769-17B7-4D89-897B-5066D8FBCA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A8F77-4E71-45CE-89AC-9D1EC07A7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AE769-17B7-4D89-897B-5066D8FBCA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A8F77-4E71-45CE-89AC-9D1EC07A7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AE769-17B7-4D89-897B-5066D8FBCA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A8F77-4E71-45CE-89AC-9D1EC07A7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AE769-17B7-4D89-897B-5066D8FBCA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A8F77-4E71-45CE-89AC-9D1EC07A7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AE769-17B7-4D89-897B-5066D8FBCA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A8F77-4E71-45CE-89AC-9D1EC07A7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AE769-17B7-4D89-897B-5066D8FBCA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A8F77-4E71-45CE-89AC-9D1EC07A7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AE769-17B7-4D89-897B-5066D8FBCA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A8F77-4E71-45CE-89AC-9D1EC07A7A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AE769-17B7-4D89-897B-5066D8FBCA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A8F77-4E71-45CE-89AC-9D1EC07A7A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5AE769-17B7-4D89-897B-5066D8FBCAC8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AA8F77-4E71-45CE-89AC-9D1EC07A7A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Manitoba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Glorious and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Manitoba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5791200" cy="4893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6096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work, CC BY-SA 4.0, https://commons.wikimedia.org/w/index.php?curid=98178923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8799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638800" cy="4000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6019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https://cdn.britannica.com/82/7082-050-566913BA/Field-sunflowers-farm-valley-Assiniboine-River-Manitoba.jpg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4893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There are many polar bears in northern Manitoba. Churchill, Manitoba is known as the “Polar Bear Capital.”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542193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6019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Ansgar</a:t>
            </a:r>
            <a:r>
              <a:rPr lang="en-US" sz="800" dirty="0" smtClean="0"/>
              <a:t> Walk - photo taken by </a:t>
            </a:r>
            <a:r>
              <a:rPr lang="en-US" sz="800" dirty="0" err="1" smtClean="0"/>
              <a:t>Ansgar</a:t>
            </a:r>
            <a:r>
              <a:rPr lang="en-US" sz="800" dirty="0" smtClean="0"/>
              <a:t> Walk, CC BY 2.5, https://commons.wikimedia.org/w/index.php?curid=905226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2636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Winnipeg the Bear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09625"/>
            <a:ext cx="2381250" cy="3678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64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Winnipeg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0844"/>
            <a:ext cx="7772400" cy="368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6096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Krazytea</a:t>
            </a:r>
            <a:r>
              <a:rPr lang="en-US" sz="800" dirty="0" smtClean="0"/>
              <a:t> - Own work, CC BY-SA 4.0, https://commons.wikimedia.org/w/index.php?curid=98582402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38990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</TotalTime>
  <Words>79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Aspect</vt:lpstr>
      <vt:lpstr>Manitoba</vt:lpstr>
      <vt:lpstr>Manitoba</vt:lpstr>
      <vt:lpstr>Agriculture</vt:lpstr>
      <vt:lpstr>Polar Bears</vt:lpstr>
      <vt:lpstr>Winnipeg the Bear</vt:lpstr>
      <vt:lpstr>Winnipeg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Manitoba</dc:title>
  <dc:creator>Delores</dc:creator>
  <cp:lastModifiedBy>Delores</cp:lastModifiedBy>
  <cp:revision>3</cp:revision>
  <dcterms:created xsi:type="dcterms:W3CDTF">2021-03-01T23:54:55Z</dcterms:created>
  <dcterms:modified xsi:type="dcterms:W3CDTF">2021-03-02T00:26:21Z</dcterms:modified>
</cp:coreProperties>
</file>