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notesMasterIdLst>
    <p:notesMasterId r:id="rId8"/>
  </p:notesMasterIdLst>
  <p:sldIdLst>
    <p:sldId id="257" r:id="rId2"/>
    <p:sldId id="258" r:id="rId3"/>
    <p:sldId id="260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884"/>
  </p:normalViewPr>
  <p:slideViewPr>
    <p:cSldViewPr snapToGrid="0" snapToObjects="1" showGuides="1">
      <p:cViewPr varScale="1">
        <p:scale>
          <a:sx n="122" d="100"/>
          <a:sy n="122" d="100"/>
        </p:scale>
        <p:origin x="11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Nisley" userId="86cf0808-8d1b-48f6-a118-f1659baab6d3" providerId="ADAL" clId="{0006C091-B2C8-4E1D-962D-0141262FC1C1}"/>
    <pc:docChg chg="undo redo custSel mod addSld delSld modSld sldOrd">
      <pc:chgData name="Josh Nisley" userId="86cf0808-8d1b-48f6-a118-f1659baab6d3" providerId="ADAL" clId="{0006C091-B2C8-4E1D-962D-0141262FC1C1}" dt="2020-09-22T17:11:04.325" v="3185" actId="14100"/>
      <pc:docMkLst>
        <pc:docMk/>
      </pc:docMkLst>
      <pc:sldChg chg="addSp delSp modSp new mod setBg modClrScheme chgLayout">
        <pc:chgData name="Josh Nisley" userId="86cf0808-8d1b-48f6-a118-f1659baab6d3" providerId="ADAL" clId="{0006C091-B2C8-4E1D-962D-0141262FC1C1}" dt="2020-09-22T15:56:54.166" v="92" actId="1076"/>
        <pc:sldMkLst>
          <pc:docMk/>
          <pc:sldMk cId="1087464362" sldId="258"/>
        </pc:sldMkLst>
        <pc:spChg chg="del">
          <ac:chgData name="Josh Nisley" userId="86cf0808-8d1b-48f6-a118-f1659baab6d3" providerId="ADAL" clId="{0006C091-B2C8-4E1D-962D-0141262FC1C1}" dt="2020-09-22T15:53:51.464" v="3" actId="700"/>
          <ac:spMkLst>
            <pc:docMk/>
            <pc:sldMk cId="1087464362" sldId="258"/>
            <ac:spMk id="2" creationId="{F1281375-7F2F-4C40-9C4A-E7F26C864433}"/>
          </ac:spMkLst>
        </pc:spChg>
        <pc:spChg chg="del">
          <ac:chgData name="Josh Nisley" userId="86cf0808-8d1b-48f6-a118-f1659baab6d3" providerId="ADAL" clId="{0006C091-B2C8-4E1D-962D-0141262FC1C1}" dt="2020-09-22T15:53:51.464" v="3" actId="700"/>
          <ac:spMkLst>
            <pc:docMk/>
            <pc:sldMk cId="1087464362" sldId="258"/>
            <ac:spMk id="3" creationId="{C85F0F8C-7B11-4188-8493-C72114142B41}"/>
          </ac:spMkLst>
        </pc:spChg>
        <pc:spChg chg="del">
          <ac:chgData name="Josh Nisley" userId="86cf0808-8d1b-48f6-a118-f1659baab6d3" providerId="ADAL" clId="{0006C091-B2C8-4E1D-962D-0141262FC1C1}" dt="2020-09-22T15:53:51.464" v="3" actId="700"/>
          <ac:spMkLst>
            <pc:docMk/>
            <pc:sldMk cId="1087464362" sldId="258"/>
            <ac:spMk id="4" creationId="{2AE31826-0204-4AD5-9240-959A8B404154}"/>
          </ac:spMkLst>
        </pc:spChg>
        <pc:spChg chg="add mod">
          <ac:chgData name="Josh Nisley" userId="86cf0808-8d1b-48f6-a118-f1659baab6d3" providerId="ADAL" clId="{0006C091-B2C8-4E1D-962D-0141262FC1C1}" dt="2020-09-22T15:56:20.528" v="89" actId="20577"/>
          <ac:spMkLst>
            <pc:docMk/>
            <pc:sldMk cId="1087464362" sldId="258"/>
            <ac:spMk id="5" creationId="{010AE3EF-EAC5-429E-8847-C93F7F54F9EA}"/>
          </ac:spMkLst>
        </pc:spChg>
        <pc:spChg chg="add mod">
          <ac:chgData name="Josh Nisley" userId="86cf0808-8d1b-48f6-a118-f1659baab6d3" providerId="ADAL" clId="{0006C091-B2C8-4E1D-962D-0141262FC1C1}" dt="2020-09-22T15:56:54.166" v="92" actId="1076"/>
          <ac:spMkLst>
            <pc:docMk/>
            <pc:sldMk cId="1087464362" sldId="258"/>
            <ac:spMk id="6" creationId="{158A27A1-90EF-4B59-ABC2-7AE4E4A57E66}"/>
          </ac:spMkLst>
        </pc:spChg>
        <pc:spChg chg="add">
          <ac:chgData name="Josh Nisley" userId="86cf0808-8d1b-48f6-a118-f1659baab6d3" providerId="ADAL" clId="{0006C091-B2C8-4E1D-962D-0141262FC1C1}" dt="2020-09-22T15:54:15.033" v="5" actId="26606"/>
          <ac:spMkLst>
            <pc:docMk/>
            <pc:sldMk cId="1087464362" sldId="258"/>
            <ac:spMk id="11" creationId="{C44B17FE-2E14-47B6-B5A8-4363DE76952D}"/>
          </ac:spMkLst>
        </pc:spChg>
        <pc:spChg chg="add">
          <ac:chgData name="Josh Nisley" userId="86cf0808-8d1b-48f6-a118-f1659baab6d3" providerId="ADAL" clId="{0006C091-B2C8-4E1D-962D-0141262FC1C1}" dt="2020-09-22T15:54:15.033" v="5" actId="26606"/>
          <ac:spMkLst>
            <pc:docMk/>
            <pc:sldMk cId="1087464362" sldId="258"/>
            <ac:spMk id="13" creationId="{14E53280-E6EB-47D2-B0BB-78B772DC4B90}"/>
          </ac:spMkLst>
        </pc:spChg>
        <pc:spChg chg="add">
          <ac:chgData name="Josh Nisley" userId="86cf0808-8d1b-48f6-a118-f1659baab6d3" providerId="ADAL" clId="{0006C091-B2C8-4E1D-962D-0141262FC1C1}" dt="2020-09-22T15:54:15.033" v="5" actId="26606"/>
          <ac:spMkLst>
            <pc:docMk/>
            <pc:sldMk cId="1087464362" sldId="258"/>
            <ac:spMk id="15" creationId="{E44C4738-31FA-4AA4-9D3A-9B0F0B1F5FBC}"/>
          </ac:spMkLst>
        </pc:spChg>
        <pc:spChg chg="add">
          <ac:chgData name="Josh Nisley" userId="86cf0808-8d1b-48f6-a118-f1659baab6d3" providerId="ADAL" clId="{0006C091-B2C8-4E1D-962D-0141262FC1C1}" dt="2020-09-22T15:54:15.033" v="5" actId="26606"/>
          <ac:spMkLst>
            <pc:docMk/>
            <pc:sldMk cId="1087464362" sldId="258"/>
            <ac:spMk id="17" creationId="{809F3F69-CB9E-4C14-8F9B-7565980C8770}"/>
          </ac:spMkLst>
        </pc:spChg>
      </pc:sldChg>
      <pc:sldChg chg="del">
        <pc:chgData name="Josh Nisley" userId="86cf0808-8d1b-48f6-a118-f1659baab6d3" providerId="ADAL" clId="{0006C091-B2C8-4E1D-962D-0141262FC1C1}" dt="2020-09-21T21:10:03.187" v="0" actId="47"/>
        <pc:sldMkLst>
          <pc:docMk/>
          <pc:sldMk cId="2075701414" sldId="258"/>
        </pc:sldMkLst>
      </pc:sldChg>
      <pc:sldChg chg="del">
        <pc:chgData name="Josh Nisley" userId="86cf0808-8d1b-48f6-a118-f1659baab6d3" providerId="ADAL" clId="{0006C091-B2C8-4E1D-962D-0141262FC1C1}" dt="2020-09-21T21:10:04.022" v="1" actId="47"/>
        <pc:sldMkLst>
          <pc:docMk/>
          <pc:sldMk cId="91177260" sldId="259"/>
        </pc:sldMkLst>
      </pc:sldChg>
      <pc:sldChg chg="new del ord">
        <pc:chgData name="Josh Nisley" userId="86cf0808-8d1b-48f6-a118-f1659baab6d3" providerId="ADAL" clId="{0006C091-B2C8-4E1D-962D-0141262FC1C1}" dt="2020-09-22T16:50:53.449" v="1430" actId="47"/>
        <pc:sldMkLst>
          <pc:docMk/>
          <pc:sldMk cId="322430769" sldId="259"/>
        </pc:sldMkLst>
      </pc:sldChg>
      <pc:sldChg chg="addSp">
        <pc:chgData name="Josh Nisley" userId="86cf0808-8d1b-48f6-a118-f1659baab6d3" providerId="ADAL" clId="{0006C091-B2C8-4E1D-962D-0141262FC1C1}" dt="2020-09-22T16:52:44.793" v="1469"/>
        <pc:sldMkLst>
          <pc:docMk/>
          <pc:sldMk cId="855321712" sldId="260"/>
        </pc:sldMkLst>
        <pc:picChg chg="add">
          <ac:chgData name="Josh Nisley" userId="86cf0808-8d1b-48f6-a118-f1659baab6d3" providerId="ADAL" clId="{0006C091-B2C8-4E1D-962D-0141262FC1C1}" dt="2020-09-22T16:52:44.793" v="1469"/>
          <ac:picMkLst>
            <pc:docMk/>
            <pc:sldMk cId="855321712" sldId="260"/>
            <ac:picMk id="2050" creationId="{CBF3F300-C83C-4337-B1F8-BF76BCFBBC28}"/>
          </ac:picMkLst>
        </pc:picChg>
      </pc:sldChg>
      <pc:sldChg chg="addSp delSp modSp add del mod ord">
        <pc:chgData name="Josh Nisley" userId="86cf0808-8d1b-48f6-a118-f1659baab6d3" providerId="ADAL" clId="{0006C091-B2C8-4E1D-962D-0141262FC1C1}" dt="2020-09-22T17:04:40.355" v="2204" actId="20577"/>
        <pc:sldMkLst>
          <pc:docMk/>
          <pc:sldMk cId="1186475717" sldId="260"/>
        </pc:sldMkLst>
        <pc:spChg chg="add del mod">
          <ac:chgData name="Josh Nisley" userId="86cf0808-8d1b-48f6-a118-f1659baab6d3" providerId="ADAL" clId="{0006C091-B2C8-4E1D-962D-0141262FC1C1}" dt="2020-09-22T16:52:42.346" v="1468" actId="478"/>
          <ac:spMkLst>
            <pc:docMk/>
            <pc:sldMk cId="1186475717" sldId="260"/>
            <ac:spMk id="3" creationId="{26F53F5D-0C81-4012-9810-97DD63E894BF}"/>
          </ac:spMkLst>
        </pc:spChg>
        <pc:spChg chg="mod">
          <ac:chgData name="Josh Nisley" userId="86cf0808-8d1b-48f6-a118-f1659baab6d3" providerId="ADAL" clId="{0006C091-B2C8-4E1D-962D-0141262FC1C1}" dt="2020-09-22T16:51:26.232" v="1466" actId="20577"/>
          <ac:spMkLst>
            <pc:docMk/>
            <pc:sldMk cId="1186475717" sldId="260"/>
            <ac:spMk id="4" creationId="{4BA333A8-9574-5444-9FE6-121914D2CB82}"/>
          </ac:spMkLst>
        </pc:spChg>
        <pc:spChg chg="mod">
          <ac:chgData name="Josh Nisley" userId="86cf0808-8d1b-48f6-a118-f1659baab6d3" providerId="ADAL" clId="{0006C091-B2C8-4E1D-962D-0141262FC1C1}" dt="2020-09-22T17:04:40.355" v="2204" actId="20577"/>
          <ac:spMkLst>
            <pc:docMk/>
            <pc:sldMk cId="1186475717" sldId="260"/>
            <ac:spMk id="5" creationId="{627DC16C-0F66-8647-B212-08AE831EC553}"/>
          </ac:spMkLst>
        </pc:spChg>
        <pc:picChg chg="del">
          <ac:chgData name="Josh Nisley" userId="86cf0808-8d1b-48f6-a118-f1659baab6d3" providerId="ADAL" clId="{0006C091-B2C8-4E1D-962D-0141262FC1C1}" dt="2020-09-22T16:52:37.681" v="1467" actId="478"/>
          <ac:picMkLst>
            <pc:docMk/>
            <pc:sldMk cId="1186475717" sldId="260"/>
            <ac:picMk id="8" creationId="{006B3D84-1813-F946-B1D2-6BF41625B837}"/>
          </ac:picMkLst>
        </pc:picChg>
        <pc:picChg chg="mod">
          <ac:chgData name="Josh Nisley" userId="86cf0808-8d1b-48f6-a118-f1659baab6d3" providerId="ADAL" clId="{0006C091-B2C8-4E1D-962D-0141262FC1C1}" dt="2020-09-22T16:59:03.813" v="2046" actId="1076"/>
          <ac:picMkLst>
            <pc:docMk/>
            <pc:sldMk cId="1186475717" sldId="260"/>
            <ac:picMk id="2050" creationId="{CBF3F300-C83C-4337-B1F8-BF76BCFBBC28}"/>
          </ac:picMkLst>
        </pc:picChg>
      </pc:sldChg>
      <pc:sldChg chg="addSp">
        <pc:chgData name="Josh Nisley" userId="86cf0808-8d1b-48f6-a118-f1659baab6d3" providerId="ADAL" clId="{0006C091-B2C8-4E1D-962D-0141262FC1C1}" dt="2020-09-22T16:02:58.631" v="134"/>
        <pc:sldMkLst>
          <pc:docMk/>
          <pc:sldMk cId="1995564900" sldId="261"/>
        </pc:sldMkLst>
        <pc:picChg chg="add">
          <ac:chgData name="Josh Nisley" userId="86cf0808-8d1b-48f6-a118-f1659baab6d3" providerId="ADAL" clId="{0006C091-B2C8-4E1D-962D-0141262FC1C1}" dt="2020-09-22T16:02:58.631" v="134"/>
          <ac:picMkLst>
            <pc:docMk/>
            <pc:sldMk cId="1995564900" sldId="261"/>
            <ac:picMk id="1026" creationId="{4C8FA67E-9BE2-464F-95FB-42E069789689}"/>
          </ac:picMkLst>
        </pc:picChg>
      </pc:sldChg>
      <pc:sldChg chg="addSp delSp modSp add del mod">
        <pc:chgData name="Josh Nisley" userId="86cf0808-8d1b-48f6-a118-f1659baab6d3" providerId="ADAL" clId="{0006C091-B2C8-4E1D-962D-0141262FC1C1}" dt="2020-09-22T16:12:55.762" v="918" actId="20577"/>
        <pc:sldMkLst>
          <pc:docMk/>
          <pc:sldMk cId="3181090545" sldId="261"/>
        </pc:sldMkLst>
        <pc:spChg chg="add del mod">
          <ac:chgData name="Josh Nisley" userId="86cf0808-8d1b-48f6-a118-f1659baab6d3" providerId="ADAL" clId="{0006C091-B2C8-4E1D-962D-0141262FC1C1}" dt="2020-09-22T16:03:17.546" v="140" actId="478"/>
          <ac:spMkLst>
            <pc:docMk/>
            <pc:sldMk cId="3181090545" sldId="261"/>
            <ac:spMk id="3" creationId="{6365612D-6BA4-40E4-BBB4-9F08AFC9D496}"/>
          </ac:spMkLst>
        </pc:spChg>
        <pc:spChg chg="mod">
          <ac:chgData name="Josh Nisley" userId="86cf0808-8d1b-48f6-a118-f1659baab6d3" providerId="ADAL" clId="{0006C091-B2C8-4E1D-962D-0141262FC1C1}" dt="2020-09-22T16:06:07.083" v="261" actId="20577"/>
          <ac:spMkLst>
            <pc:docMk/>
            <pc:sldMk cId="3181090545" sldId="261"/>
            <ac:spMk id="4" creationId="{4BA333A8-9574-5444-9FE6-121914D2CB82}"/>
          </ac:spMkLst>
        </pc:spChg>
        <pc:spChg chg="mod">
          <ac:chgData name="Josh Nisley" userId="86cf0808-8d1b-48f6-a118-f1659baab6d3" providerId="ADAL" clId="{0006C091-B2C8-4E1D-962D-0141262FC1C1}" dt="2020-09-22T16:12:55.762" v="918" actId="20577"/>
          <ac:spMkLst>
            <pc:docMk/>
            <pc:sldMk cId="3181090545" sldId="261"/>
            <ac:spMk id="5" creationId="{627DC16C-0F66-8647-B212-08AE831EC553}"/>
          </ac:spMkLst>
        </pc:spChg>
        <pc:picChg chg="del">
          <ac:chgData name="Josh Nisley" userId="86cf0808-8d1b-48f6-a118-f1659baab6d3" providerId="ADAL" clId="{0006C091-B2C8-4E1D-962D-0141262FC1C1}" dt="2020-09-22T16:03:05.390" v="137" actId="478"/>
          <ac:picMkLst>
            <pc:docMk/>
            <pc:sldMk cId="3181090545" sldId="261"/>
            <ac:picMk id="8" creationId="{006B3D84-1813-F946-B1D2-6BF41625B837}"/>
          </ac:picMkLst>
        </pc:picChg>
        <pc:picChg chg="mod">
          <ac:chgData name="Josh Nisley" userId="86cf0808-8d1b-48f6-a118-f1659baab6d3" providerId="ADAL" clId="{0006C091-B2C8-4E1D-962D-0141262FC1C1}" dt="2020-09-22T16:03:39.326" v="144" actId="1076"/>
          <ac:picMkLst>
            <pc:docMk/>
            <pc:sldMk cId="3181090545" sldId="261"/>
            <ac:picMk id="1026" creationId="{4C8FA67E-9BE2-464F-95FB-42E069789689}"/>
          </ac:picMkLst>
        </pc:picChg>
      </pc:sldChg>
      <pc:sldChg chg="modSp add mod ord">
        <pc:chgData name="Josh Nisley" userId="86cf0808-8d1b-48f6-a118-f1659baab6d3" providerId="ADAL" clId="{0006C091-B2C8-4E1D-962D-0141262FC1C1}" dt="2020-09-22T16:50:07.245" v="1429" actId="20577"/>
        <pc:sldMkLst>
          <pc:docMk/>
          <pc:sldMk cId="3422738807" sldId="262"/>
        </pc:sldMkLst>
        <pc:spChg chg="mod">
          <ac:chgData name="Josh Nisley" userId="86cf0808-8d1b-48f6-a118-f1659baab6d3" providerId="ADAL" clId="{0006C091-B2C8-4E1D-962D-0141262FC1C1}" dt="2020-09-22T16:13:51.540" v="984" actId="20577"/>
          <ac:spMkLst>
            <pc:docMk/>
            <pc:sldMk cId="3422738807" sldId="262"/>
            <ac:spMk id="5" creationId="{010AE3EF-EAC5-429E-8847-C93F7F54F9EA}"/>
          </ac:spMkLst>
        </pc:spChg>
        <pc:spChg chg="mod">
          <ac:chgData name="Josh Nisley" userId="86cf0808-8d1b-48f6-a118-f1659baab6d3" providerId="ADAL" clId="{0006C091-B2C8-4E1D-962D-0141262FC1C1}" dt="2020-09-22T16:50:07.245" v="1429" actId="20577"/>
          <ac:spMkLst>
            <pc:docMk/>
            <pc:sldMk cId="3422738807" sldId="262"/>
            <ac:spMk id="6" creationId="{158A27A1-90EF-4B59-ABC2-7AE4E4A57E66}"/>
          </ac:spMkLst>
        </pc:spChg>
      </pc:sldChg>
      <pc:sldChg chg="modSp add mod ord">
        <pc:chgData name="Josh Nisley" userId="86cf0808-8d1b-48f6-a118-f1659baab6d3" providerId="ADAL" clId="{0006C091-B2C8-4E1D-962D-0141262FC1C1}" dt="2020-09-22T17:11:04.325" v="3185" actId="14100"/>
        <pc:sldMkLst>
          <pc:docMk/>
          <pc:sldMk cId="3423117811" sldId="263"/>
        </pc:sldMkLst>
        <pc:spChg chg="mod">
          <ac:chgData name="Josh Nisley" userId="86cf0808-8d1b-48f6-a118-f1659baab6d3" providerId="ADAL" clId="{0006C091-B2C8-4E1D-962D-0141262FC1C1}" dt="2020-09-22T16:59:30.924" v="2080" actId="20577"/>
          <ac:spMkLst>
            <pc:docMk/>
            <pc:sldMk cId="3423117811" sldId="263"/>
            <ac:spMk id="5" creationId="{010AE3EF-EAC5-429E-8847-C93F7F54F9EA}"/>
          </ac:spMkLst>
        </pc:spChg>
        <pc:spChg chg="mod">
          <ac:chgData name="Josh Nisley" userId="86cf0808-8d1b-48f6-a118-f1659baab6d3" providerId="ADAL" clId="{0006C091-B2C8-4E1D-962D-0141262FC1C1}" dt="2020-09-22T17:11:04.325" v="3185" actId="14100"/>
          <ac:spMkLst>
            <pc:docMk/>
            <pc:sldMk cId="3423117811" sldId="263"/>
            <ac:spMk id="6" creationId="{158A27A1-90EF-4B59-ABC2-7AE4E4A57E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28A87-5E30-F54F-BC9B-0F48BB1B482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D353C-5A70-FD41-B6FA-23CE57A3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7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Anne Bradstreet (c. 1612–1672)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Author(s): Jane Donahue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Eberwein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Legacy, Vol. 11, No. 2 (1994), pp. 161-169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 by: University of Nebraska Press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 URL: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www.jstor.org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/stable/25679134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D353C-5A70-FD41-B6FA-23CE57A339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6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Anne Bradstreet (c. 1612–1672)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Author(s): Jane Donahue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Eberwein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Legacy, Vol. 11, No. 2 (1994), pp. 161-169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 by: University of Nebraska Press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 URL: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www.jstor.org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/stable/25679134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D353C-5A70-FD41-B6FA-23CE57A339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Anne Bradstreet (c. 1612–1672)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Author(s): Jane Donahue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Eberwein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Legacy, Vol. 11, No. 2 (1994), pp. 161-169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 by: University of Nebraska Press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 URL: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www.jstor.org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/stable/25679134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D353C-5A70-FD41-B6FA-23CE57A339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66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285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630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978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543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878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22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7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71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8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691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36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80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6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4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A333A8-9574-5444-9FE6-121914D2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 Bradstreet (c. 1612–1672)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7DC16C-0F66-8647-B212-08AE831EC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4887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Born in England; received informal but rigorous classical education</a:t>
            </a:r>
          </a:p>
          <a:p>
            <a:r>
              <a:rPr lang="en-US" dirty="0"/>
              <a:t>With husband, joined John Winthrop’s 1630 Massachusetts Bay enterprise </a:t>
            </a:r>
          </a:p>
          <a:p>
            <a:r>
              <a:rPr lang="en-US" dirty="0"/>
              <a:t>Collection of poems, </a:t>
            </a:r>
            <a:r>
              <a:rPr lang="en-US" i="1" dirty="0"/>
              <a:t>The Tenth Muse Lately Sprung in America, </a:t>
            </a:r>
            <a:r>
              <a:rPr lang="en-US" dirty="0"/>
              <a:t>published in London in 1650; widely read and well-received</a:t>
            </a:r>
          </a:p>
          <a:p>
            <a:r>
              <a:rPr lang="en-US" dirty="0"/>
              <a:t>Common themes: devotional, theological, domestic (mother of 8)</a:t>
            </a:r>
          </a:p>
          <a:p>
            <a:r>
              <a:rPr lang="en-US" dirty="0"/>
              <a:t>“Historically, metaphorically, and even biologically mother of American poetry…” (</a:t>
            </a:r>
            <a:r>
              <a:rPr lang="en-US" dirty="0" err="1"/>
              <a:t>Eberwein</a:t>
            </a:r>
            <a:r>
              <a:rPr lang="en-US" dirty="0"/>
              <a:t> 161)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6B3D84-1813-F946-B1D2-6BF41625B8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42794" y="2560638"/>
            <a:ext cx="2195912" cy="3309937"/>
          </a:xfrm>
        </p:spPr>
      </p:pic>
    </p:spTree>
    <p:extLst>
      <p:ext uri="{BB962C8B-B14F-4D97-AF65-F5344CB8AC3E}">
        <p14:creationId xmlns:p14="http://schemas.microsoft.com/office/powerpoint/2010/main" val="190351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0AE3EF-EAC5-429E-8847-C93F7F54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“The Author to Her Book”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by Anne Bradstreet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A27A1-90EF-4B59-ABC2-7AE4E4A57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636485"/>
            <a:ext cx="5953630" cy="540596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Thou ill-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form’d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offspring of my feeble brain,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Who after birth didst by my side remain,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Till snatched from thence by friends, less wise than true,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Who thee abroad,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expos’d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to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publick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view,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Made thee in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raggs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halting to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th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’ press to trudge,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Where errors were not lessened (all may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judg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).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At thy return my blushing was not small,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My rambling brat (in print) should mother call,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I cast thee by as one unfit for light,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Thy Visage was so irksome in my sight;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Yet being mine own, at length affection would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Thy blemishes amend, if so I could: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I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wash’d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thy face, but more defects I saw,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And rubbing off a spot, still made a flaw.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I stretched thy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joynts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to make thee even feet,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Yet still thou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run’st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more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hobling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then is meet;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In better dress to trim thee was my mind,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But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nought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save home-spun Cloth,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’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th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’ house I find.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In this array ’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mongst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Vulgars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mayst thou roam.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In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Criticks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hands, beware thou dost not come;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And take thy way where yet thou art not known,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If for thy Father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askt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say, thou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hadst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none: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And for thy Mother, she alas is poor,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Which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caus’d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her thus to send thee out of door.</a:t>
            </a:r>
            <a:r>
              <a:rPr lang="en-US" dirty="0"/>
              <a:t> </a:t>
            </a:r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6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A333A8-9574-5444-9FE6-121914D2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Edward Taylor (c. 1645-1729)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7DC16C-0F66-8647-B212-08AE831EC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4887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Join English Puritan migration to America in 1668.</a:t>
            </a:r>
          </a:p>
          <a:p>
            <a:r>
              <a:rPr lang="en-US" dirty="0"/>
              <a:t>Graduated from Harvard then pastored frontier congregation of Westfield for remainder of his life.</a:t>
            </a:r>
          </a:p>
          <a:p>
            <a:r>
              <a:rPr lang="en-US" dirty="0"/>
              <a:t>Style heavily influenced by English metaphysical poets, particularly George Herbert.</a:t>
            </a:r>
          </a:p>
          <a:p>
            <a:r>
              <a:rPr lang="en-US" dirty="0"/>
              <a:t>Largest collection of poetry, </a:t>
            </a:r>
            <a:r>
              <a:rPr lang="en-US" i="1" dirty="0"/>
              <a:t>Preparatory Meditations, </a:t>
            </a:r>
            <a:r>
              <a:rPr lang="en-US" dirty="0"/>
              <a:t>written for private devotional use. Not published until 1939.</a:t>
            </a:r>
          </a:p>
        </p:txBody>
      </p:sp>
      <p:pic>
        <p:nvPicPr>
          <p:cNvPr id="2050" name="Picture 2" descr="mypoeticside.com/wp-content/uploads/2014/09/Edw...">
            <a:extLst>
              <a:ext uri="{FF2B5EF4-FFF2-40B4-BE49-F238E27FC236}">
                <a16:creationId xmlns:a16="http://schemas.microsoft.com/office/drawing/2014/main" id="{CBF3F300-C83C-4337-B1F8-BF76BCFB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95" y="2560319"/>
            <a:ext cx="2525836" cy="31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7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0AE3EF-EAC5-429E-8847-C93F7F54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“Meditation One”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by Edward Taylor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A27A1-90EF-4B59-ABC2-7AE4E4A57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9181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What love is this of Thine, that cannot be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 	In Thine infinity, O Lord, confined,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Unless it in Thy very Person see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	Infinity and </a:t>
            </a:r>
            <a:r>
              <a:rPr lang="en-US" sz="1200" dirty="0" err="1">
                <a:solidFill>
                  <a:srgbClr val="000000"/>
                </a:solidFill>
              </a:rPr>
              <a:t>Finity</a:t>
            </a:r>
            <a:r>
              <a:rPr lang="en-US" sz="1200" dirty="0">
                <a:solidFill>
                  <a:srgbClr val="000000"/>
                </a:solidFill>
              </a:rPr>
              <a:t> conjoined?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	What! hath Thy godhead, as not satisfied,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	Married our manhood, making it its bride?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Oh, matchless love! filling heaven to the brim!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	</a:t>
            </a:r>
            <a:r>
              <a:rPr lang="en-US" sz="1200" dirty="0" err="1">
                <a:solidFill>
                  <a:srgbClr val="000000"/>
                </a:solidFill>
              </a:rPr>
              <a:t>O’erunning</a:t>
            </a:r>
            <a:r>
              <a:rPr lang="en-US" sz="1200" dirty="0">
                <a:solidFill>
                  <a:srgbClr val="000000"/>
                </a:solidFill>
              </a:rPr>
              <a:t> it, all running o’er beside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This world! Nay, overflowing hell, wherein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	For Thine elect there rose a mighty tide!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	That there our veins might through Thy Person bleed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	To quench those flames that else would on us feed.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Oh! that thy love might overflow my heart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212121"/>
                </a:solidFill>
              </a:rPr>
              <a:t>	To fire the same with love! For love I would,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212121"/>
                </a:solidFill>
              </a:rPr>
              <a:t>But oh! my straitened breast! my lifeless spark!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212121"/>
                </a:solidFill>
              </a:rPr>
              <a:t>	My fireless flame! What chilly love and cold!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212121"/>
                </a:solidFill>
              </a:rPr>
              <a:t>	In measure small! in manner chilly! See!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212121"/>
                </a:solidFill>
              </a:rPr>
              <a:t>	Lord, blow the coal, Thy love enflame in me.</a:t>
            </a:r>
          </a:p>
        </p:txBody>
      </p:sp>
    </p:spTree>
    <p:extLst>
      <p:ext uri="{BB962C8B-B14F-4D97-AF65-F5344CB8AC3E}">
        <p14:creationId xmlns:p14="http://schemas.microsoft.com/office/powerpoint/2010/main" val="342311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A333A8-9574-5444-9FE6-121914D2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Phillis Wheatley (c. 1753-1784)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7DC16C-0F66-8647-B212-08AE831EC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4887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Second American woman to publish book of poems.</a:t>
            </a:r>
          </a:p>
          <a:p>
            <a:r>
              <a:rPr lang="en-US" dirty="0"/>
              <a:t>Enslaved as young girl and sold to Wheatley family in Boston.</a:t>
            </a:r>
          </a:p>
          <a:p>
            <a:r>
              <a:rPr lang="en-US" dirty="0"/>
              <a:t>Received good education; began writing poems at age 13.</a:t>
            </a:r>
          </a:p>
          <a:p>
            <a:r>
              <a:rPr lang="en-US" dirty="0"/>
              <a:t>Achieved international fame for </a:t>
            </a:r>
            <a:r>
              <a:rPr lang="en-US" i="1" dirty="0"/>
              <a:t>Poems on Various Subjects, Religious and Moral</a:t>
            </a:r>
            <a:r>
              <a:rPr lang="en-US" dirty="0"/>
              <a:t>.</a:t>
            </a:r>
          </a:p>
          <a:p>
            <a:r>
              <a:rPr lang="en-US" dirty="0"/>
              <a:t>Granted freedom after publication of book.</a:t>
            </a:r>
          </a:p>
          <a:p>
            <a:r>
              <a:rPr lang="en-US" dirty="0"/>
              <a:t>Died poor and relatively unknown at age 31.</a:t>
            </a:r>
          </a:p>
        </p:txBody>
      </p:sp>
      <p:pic>
        <p:nvPicPr>
          <p:cNvPr id="1026" name="Picture 2" descr="Phillis Wheatley, Poems on various subjects, religious and moral - Age of  Revolution">
            <a:extLst>
              <a:ext uri="{FF2B5EF4-FFF2-40B4-BE49-F238E27FC236}">
                <a16:creationId xmlns:a16="http://schemas.microsoft.com/office/drawing/2014/main" id="{4C8FA67E-9BE2-464F-95FB-42E06978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93" y="2560319"/>
            <a:ext cx="4196859" cy="33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9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0AE3EF-EAC5-429E-8847-C93F7F54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“On Being Brought from Africa to America”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by Phillis Wheatley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A27A1-90EF-4B59-ABC2-7AE4E4A57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636485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12121"/>
                </a:solidFill>
              </a:rPr>
              <a:t>‘Twas</a:t>
            </a:r>
            <a:r>
              <a:rPr lang="en-US" dirty="0">
                <a:solidFill>
                  <a:srgbClr val="212121"/>
                </a:solidFill>
              </a:rPr>
              <a:t> mercy brought me from my Pagan land,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Taught my benighted soul to understand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That there’s a God, that there’s a </a:t>
            </a:r>
            <a:r>
              <a:rPr lang="en-US" dirty="0" err="1">
                <a:solidFill>
                  <a:srgbClr val="212121"/>
                </a:solidFill>
              </a:rPr>
              <a:t>Saviour</a:t>
            </a:r>
            <a:r>
              <a:rPr lang="en-US" dirty="0">
                <a:solidFill>
                  <a:srgbClr val="212121"/>
                </a:solidFill>
              </a:rPr>
              <a:t> too: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Once I redemption neither sought nor knew.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Some view our sable race with scornful eye,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“The </a:t>
            </a:r>
            <a:r>
              <a:rPr lang="en-US" dirty="0" err="1">
                <a:solidFill>
                  <a:srgbClr val="212121"/>
                </a:solidFill>
              </a:rPr>
              <a:t>colour</a:t>
            </a:r>
            <a:r>
              <a:rPr lang="en-US" dirty="0">
                <a:solidFill>
                  <a:srgbClr val="212121"/>
                </a:solidFill>
              </a:rPr>
              <a:t> is a diabolic die.”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Remember, </a:t>
            </a:r>
            <a:r>
              <a:rPr lang="en-US" i="1" dirty="0">
                <a:solidFill>
                  <a:srgbClr val="212121"/>
                </a:solidFill>
              </a:rPr>
              <a:t>Christians, Negroes, </a:t>
            </a:r>
            <a:r>
              <a:rPr lang="en-US" dirty="0">
                <a:solidFill>
                  <a:srgbClr val="212121"/>
                </a:solidFill>
              </a:rPr>
              <a:t>black as </a:t>
            </a:r>
            <a:r>
              <a:rPr lang="en-US" i="1" dirty="0">
                <a:solidFill>
                  <a:srgbClr val="212121"/>
                </a:solidFill>
              </a:rPr>
              <a:t>Cain, </a:t>
            </a: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May be </a:t>
            </a:r>
            <a:r>
              <a:rPr lang="en-US" dirty="0" err="1">
                <a:solidFill>
                  <a:srgbClr val="212121"/>
                </a:solidFill>
              </a:rPr>
              <a:t>refin’d</a:t>
            </a:r>
            <a:r>
              <a:rPr lang="en-US" dirty="0">
                <a:solidFill>
                  <a:srgbClr val="212121"/>
                </a:solidFill>
              </a:rPr>
              <a:t>, and join </a:t>
            </a:r>
            <a:r>
              <a:rPr lang="en-US" dirty="0" err="1">
                <a:solidFill>
                  <a:srgbClr val="212121"/>
                </a:solidFill>
              </a:rPr>
              <a:t>th</a:t>
            </a:r>
            <a:r>
              <a:rPr lang="en-US" dirty="0">
                <a:solidFill>
                  <a:srgbClr val="212121"/>
                </a:solidFill>
              </a:rPr>
              <a:t>’ angelic train.</a:t>
            </a:r>
          </a:p>
        </p:txBody>
      </p:sp>
    </p:spTree>
    <p:extLst>
      <p:ext uri="{BB962C8B-B14F-4D97-AF65-F5344CB8AC3E}">
        <p14:creationId xmlns:p14="http://schemas.microsoft.com/office/powerpoint/2010/main" val="3422738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B6422EBF7634CBAB2A55ADB4F2ED2" ma:contentTypeVersion="45" ma:contentTypeDescription="Create a new document." ma:contentTypeScope="" ma:versionID="3c0be1a0580e76492e535015e50b3b2c">
  <xsd:schema xmlns:xsd="http://www.w3.org/2001/XMLSchema" xmlns:xs="http://www.w3.org/2001/XMLSchema" xmlns:p="http://schemas.microsoft.com/office/2006/metadata/properties" xmlns:ns2="b9bee50d-875b-4759-8e1d-76bbcb290450" xmlns:ns3="2c82257d-e105-4b6a-b475-c4f4d906a6f0" targetNamespace="http://schemas.microsoft.com/office/2006/metadata/properties" ma:root="true" ma:fieldsID="ce8d5a038ba52ead874a1352918bdbc1" ns2:_="" ns3:_="">
    <xsd:import namespace="b9bee50d-875b-4759-8e1d-76bbcb290450"/>
    <xsd:import namespace="2c82257d-e105-4b6a-b475-c4f4d906a6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Has_Leaders_Only_SectionGroup" minOccurs="0"/>
                <xsd:element ref="ns2:Teams_Channel_Section_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ee50d-875b-4759-8e1d-76bbcb290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4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4" nillable="true" ma:displayName="Has Leaders Only SectionGroup" ma:internalName="Has_Leaders_Only_SectionGroup">
      <xsd:simpleType>
        <xsd:restriction base="dms:Boolean"/>
      </xsd:simpleType>
    </xsd:element>
    <xsd:element name="Teams_Channel_Section_Location" ma:index="45" nillable="true" ma:displayName="Teams Channel Section Location" ma:internalName="Teams_Channel_Section_Location">
      <xsd:simpleType>
        <xsd:restriction base="dms:Text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613a1336-d8c2-486c-a1b2-2894c1165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4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5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5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2257d-e105-4b6a-b475-c4f4d906a6f0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8" nillable="true" ma:displayName="Taxonomy Catch All Column" ma:hidden="true" ma:list="{3fe8de36-3b49-4e64-8498-c56c54ac6d43}" ma:internalName="TaxCatchAll" ma:showField="CatchAllData" ma:web="2c82257d-e105-4b6a-b475-c4f4d906a6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9bee50d-875b-4759-8e1d-76bbcb290450">
      <UserInfo>
        <DisplayName/>
        <AccountId xsi:nil="true"/>
        <AccountType/>
      </UserInfo>
    </Student_Groups>
    <TeamsChannelId xmlns="b9bee50d-875b-4759-8e1d-76bbcb290450" xsi:nil="true"/>
    <Templates xmlns="b9bee50d-875b-4759-8e1d-76bbcb290450" xsi:nil="true"/>
    <Has_Teacher_Only_SectionGroup xmlns="b9bee50d-875b-4759-8e1d-76bbcb290450" xsi:nil="true"/>
    <Leaders xmlns="b9bee50d-875b-4759-8e1d-76bbcb290450">
      <UserInfo>
        <DisplayName/>
        <AccountId xsi:nil="true"/>
        <AccountType/>
      </UserInfo>
    </Leaders>
    <CultureName xmlns="b9bee50d-875b-4759-8e1d-76bbcb290450" xsi:nil="true"/>
    <Invited_Teachers xmlns="b9bee50d-875b-4759-8e1d-76bbcb290450" xsi:nil="true"/>
    <Member_Groups xmlns="b9bee50d-875b-4759-8e1d-76bbcb290450">
      <UserInfo>
        <DisplayName/>
        <AccountId xsi:nil="true"/>
        <AccountType/>
      </UserInfo>
    </Member_Groups>
    <Invited_Students xmlns="b9bee50d-875b-4759-8e1d-76bbcb290450" xsi:nil="true"/>
    <Invited_Members xmlns="b9bee50d-875b-4759-8e1d-76bbcb290450" xsi:nil="true"/>
    <Has_Leaders_Only_SectionGroup xmlns="b9bee50d-875b-4759-8e1d-76bbcb290450" xsi:nil="true"/>
    <LMS_Mappings xmlns="b9bee50d-875b-4759-8e1d-76bbcb290450" xsi:nil="true"/>
    <Owner xmlns="b9bee50d-875b-4759-8e1d-76bbcb290450">
      <UserInfo>
        <DisplayName/>
        <AccountId xsi:nil="true"/>
        <AccountType/>
      </UserInfo>
    </Owner>
    <DefaultSectionNames xmlns="b9bee50d-875b-4759-8e1d-76bbcb290450" xsi:nil="true"/>
    <IsNotebookLocked xmlns="b9bee50d-875b-4759-8e1d-76bbcb290450" xsi:nil="true"/>
    <FolderType xmlns="b9bee50d-875b-4759-8e1d-76bbcb290450" xsi:nil="true"/>
    <Self_Registration_Enabled xmlns="b9bee50d-875b-4759-8e1d-76bbcb290450" xsi:nil="true"/>
    <Teams_Channel_Section_Location xmlns="b9bee50d-875b-4759-8e1d-76bbcb290450" xsi:nil="true"/>
    <Invited_Leaders xmlns="b9bee50d-875b-4759-8e1d-76bbcb290450" xsi:nil="true"/>
    <SharedWithUsers xmlns="2c82257d-e105-4b6a-b475-c4f4d906a6f0">
      <UserInfo>
        <DisplayName/>
        <AccountId xsi:nil="true"/>
        <AccountType/>
      </UserInfo>
    </SharedWithUsers>
    <AppVersion xmlns="b9bee50d-875b-4759-8e1d-76bbcb290450" xsi:nil="true"/>
    <lcf76f155ced4ddcb4097134ff3c332f xmlns="b9bee50d-875b-4759-8e1d-76bbcb290450">
      <Terms xmlns="http://schemas.microsoft.com/office/infopath/2007/PartnerControls"/>
    </lcf76f155ced4ddcb4097134ff3c332f>
    <NotebookType xmlns="b9bee50d-875b-4759-8e1d-76bbcb290450" xsi:nil="true"/>
    <TaxCatchAll xmlns="2c82257d-e105-4b6a-b475-c4f4d906a6f0" xsi:nil="true"/>
    <Is_Collaboration_Space_Locked xmlns="b9bee50d-875b-4759-8e1d-76bbcb290450" xsi:nil="true"/>
    <Distribution_Groups xmlns="b9bee50d-875b-4759-8e1d-76bbcb290450" xsi:nil="true"/>
    <Teachers xmlns="b9bee50d-875b-4759-8e1d-76bbcb290450">
      <UserInfo>
        <DisplayName/>
        <AccountId xsi:nil="true"/>
        <AccountType/>
      </UserInfo>
    </Teachers>
    <Students xmlns="b9bee50d-875b-4759-8e1d-76bbcb290450">
      <UserInfo>
        <DisplayName/>
        <AccountId xsi:nil="true"/>
        <AccountType/>
      </UserInfo>
    </Students>
    <Members xmlns="b9bee50d-875b-4759-8e1d-76bbcb290450">
      <UserInfo>
        <DisplayName/>
        <AccountId xsi:nil="true"/>
        <AccountType/>
      </UserInfo>
    </Members>
    <Math_Settings xmlns="b9bee50d-875b-4759-8e1d-76bbcb290450" xsi:nil="true"/>
  </documentManagement>
</p:properties>
</file>

<file path=customXml/itemProps1.xml><?xml version="1.0" encoding="utf-8"?>
<ds:datastoreItem xmlns:ds="http://schemas.openxmlformats.org/officeDocument/2006/customXml" ds:itemID="{5527E1E3-8852-471C-B843-12C0028D5C18}"/>
</file>

<file path=customXml/itemProps2.xml><?xml version="1.0" encoding="utf-8"?>
<ds:datastoreItem xmlns:ds="http://schemas.openxmlformats.org/officeDocument/2006/customXml" ds:itemID="{9E11B224-AECF-46A7-96B5-2674D45CC541}"/>
</file>

<file path=customXml/itemProps3.xml><?xml version="1.0" encoding="utf-8"?>
<ds:datastoreItem xmlns:ds="http://schemas.openxmlformats.org/officeDocument/2006/customXml" ds:itemID="{6C1ED75B-8417-4052-B2C8-500A96EF4114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932</Words>
  <Application>Microsoft Office PowerPoint</Application>
  <PresentationFormat>Widescreen</PresentationFormat>
  <Paragraphs>71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Anne Bradstreet (c. 1612–1672)</vt:lpstr>
      <vt:lpstr>“The Author to Her Book” by Anne Bradstreet</vt:lpstr>
      <vt:lpstr>Edward Taylor (c. 1645-1729)</vt:lpstr>
      <vt:lpstr>“Meditation One” by Edward Taylor</vt:lpstr>
      <vt:lpstr>Phillis Wheatley (c. 1753-1784)</vt:lpstr>
      <vt:lpstr>“On Being Brought from Africa to America” by Phillis Wheatley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Bradstreet (c. 1612–1672)</dc:title>
  <dc:creator>Josh Nisley</dc:creator>
  <cp:lastModifiedBy>Josh Nisley</cp:lastModifiedBy>
  <cp:revision>6</cp:revision>
  <dcterms:created xsi:type="dcterms:W3CDTF">2020-09-22T15:54:14Z</dcterms:created>
  <dcterms:modified xsi:type="dcterms:W3CDTF">2020-09-22T17:14:07Z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1276000</vt:r8>
  </property>
  <property fmtid="{D5CDD505-2E9C-101B-9397-08002B2CF9AE}" pid="3" name="ContentTypeId">
    <vt:lpwstr>0x010100E6FB6422EBF7634CBAB2A55ADB4F2ED2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