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64" r:id="rId4"/>
    <p:sldId id="265" r:id="rId5"/>
    <p:sldId id="258" r:id="rId6"/>
    <p:sldId id="259" r:id="rId7"/>
    <p:sldId id="260" r:id="rId8"/>
    <p:sldId id="263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27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040A-09D1-46A6-937D-3C95DC3920F7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7CEB393-CF79-4FD7-99AF-4C940FE889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040A-09D1-46A6-937D-3C95DC3920F7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393-CF79-4FD7-99AF-4C940FE889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040A-09D1-46A6-937D-3C95DC3920F7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393-CF79-4FD7-99AF-4C940FE8898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040A-09D1-46A6-937D-3C95DC3920F7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393-CF79-4FD7-99AF-4C940FE889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040A-09D1-46A6-937D-3C95DC3920F7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393-CF79-4FD7-99AF-4C940FE889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040A-09D1-46A6-937D-3C95DC3920F7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393-CF79-4FD7-99AF-4C940FE889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040A-09D1-46A6-937D-3C95DC3920F7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393-CF79-4FD7-99AF-4C940FE889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040A-09D1-46A6-937D-3C95DC3920F7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393-CF79-4FD7-99AF-4C940FE889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040A-09D1-46A6-937D-3C95DC3920F7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393-CF79-4FD7-99AF-4C940FE8898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040A-09D1-46A6-937D-3C95DC3920F7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393-CF79-4FD7-99AF-4C940FE889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040A-09D1-46A6-937D-3C95DC3920F7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393-CF79-4FD7-99AF-4C940FE889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2C2040A-09D1-46A6-937D-3C95DC3920F7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7CEB393-CF79-4FD7-99AF-4C940FE8898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Anabaptist Advantages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helping students with ADHD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85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220200" cy="6934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DDADHD Simulator - YouTube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16354.176" end="182076.501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0782"/>
            <a:ext cx="9115462" cy="6837218"/>
          </a:xfrm>
        </p:spPr>
      </p:pic>
    </p:spTree>
    <p:extLst>
      <p:ext uri="{BB962C8B-B14F-4D97-AF65-F5344CB8AC3E}">
        <p14:creationId xmlns:p14="http://schemas.microsoft.com/office/powerpoint/2010/main" val="326139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Side effects</a:t>
            </a:r>
          </a:p>
          <a:p>
            <a:r>
              <a:rPr lang="en-US" dirty="0" smtClean="0"/>
              <a:t>Ineffective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Faith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Necessary for functioning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57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Fear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Ridicule</a:t>
            </a:r>
          </a:p>
          <a:p>
            <a:r>
              <a:rPr lang="en-US" dirty="0" smtClean="0"/>
              <a:t>Abuse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Faith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Honesty</a:t>
            </a:r>
          </a:p>
          <a:p>
            <a:r>
              <a:rPr lang="en-US" dirty="0" smtClean="0"/>
              <a:t>Direction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6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Godly Heritage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Structure with Love</a:t>
            </a:r>
          </a:p>
          <a:p>
            <a:pPr lvl="1"/>
            <a:r>
              <a:rPr lang="en-US" dirty="0" smtClean="0"/>
              <a:t>Benevolent Dictator</a:t>
            </a:r>
          </a:p>
          <a:p>
            <a:pPr lvl="1"/>
            <a:r>
              <a:rPr lang="en-US" dirty="0" smtClean="0"/>
              <a:t>Modifications</a:t>
            </a:r>
          </a:p>
          <a:p>
            <a:pPr lvl="2"/>
            <a:r>
              <a:rPr lang="en-US" dirty="0" smtClean="0"/>
              <a:t>Movement</a:t>
            </a:r>
          </a:p>
          <a:p>
            <a:pPr lvl="2"/>
            <a:r>
              <a:rPr lang="en-US" dirty="0" smtClean="0"/>
              <a:t>Two offices</a:t>
            </a:r>
          </a:p>
          <a:p>
            <a:pPr lvl="2"/>
            <a:r>
              <a:rPr lang="en-US" dirty="0" smtClean="0"/>
              <a:t>Earmuffs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Prayer and Meditation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57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Supportive Communities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Mentors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Babysitters</a:t>
            </a:r>
          </a:p>
        </p:txBody>
      </p:sp>
    </p:spTree>
    <p:extLst>
      <p:ext uri="{BB962C8B-B14F-4D97-AF65-F5344CB8AC3E}">
        <p14:creationId xmlns:p14="http://schemas.microsoft.com/office/powerpoint/2010/main" val="81821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Healthy Lifestyles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Active</a:t>
            </a:r>
          </a:p>
          <a:p>
            <a:r>
              <a:rPr lang="en-US" dirty="0" smtClean="0"/>
              <a:t>3 meals</a:t>
            </a:r>
          </a:p>
          <a:p>
            <a:r>
              <a:rPr lang="en-US" dirty="0" smtClean="0"/>
              <a:t>Plenty of sleep</a:t>
            </a:r>
          </a:p>
          <a:p>
            <a:r>
              <a:rPr lang="en-US" dirty="0" smtClean="0"/>
              <a:t>Limited Media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10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Detox</a:t>
            </a:r>
          </a:p>
          <a:p>
            <a:r>
              <a:rPr lang="en-US" dirty="0" smtClean="0"/>
              <a:t>Computer-based</a:t>
            </a:r>
          </a:p>
          <a:p>
            <a:r>
              <a:rPr lang="en-US" dirty="0" smtClean="0"/>
              <a:t>Neurofeedback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905000"/>
            <a:ext cx="4017415" cy="44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3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 Things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Learn more!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Use them instead of lose them!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74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1143</TotalTime>
  <Words>67</Words>
  <Application>Microsoft Office PowerPoint</Application>
  <PresentationFormat>On-screen Show (4:3)</PresentationFormat>
  <Paragraphs>38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Book Antiqua</vt:lpstr>
      <vt:lpstr>Century Gothic</vt:lpstr>
      <vt:lpstr>Apothecary</vt:lpstr>
      <vt:lpstr>helping students with ADHD</vt:lpstr>
      <vt:lpstr>PowerPoint Presentation</vt:lpstr>
      <vt:lpstr>medication</vt:lpstr>
      <vt:lpstr>Label</vt:lpstr>
      <vt:lpstr>Godly Heritage</vt:lpstr>
      <vt:lpstr>Supportive Communities</vt:lpstr>
      <vt:lpstr>Healthy Lifestyles</vt:lpstr>
      <vt:lpstr>Fads</vt:lpstr>
      <vt:lpstr>2 Things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diane</dc:creator>
  <cp:lastModifiedBy>Lucas Hilty</cp:lastModifiedBy>
  <cp:revision>14</cp:revision>
  <dcterms:created xsi:type="dcterms:W3CDTF">2015-12-15T01:08:36Z</dcterms:created>
  <dcterms:modified xsi:type="dcterms:W3CDTF">2017-09-12T13:02:17Z</dcterms:modified>
</cp:coreProperties>
</file>