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93F0C-5A8F-438C-BA52-A432B03AD2C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2FE15-ED54-4505-BB2D-0C042EB61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93F0C-5A8F-438C-BA52-A432B03AD2C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2FE15-ED54-4505-BB2D-0C042EB61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93F0C-5A8F-438C-BA52-A432B03AD2C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2FE15-ED54-4505-BB2D-0C042EB61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93F0C-5A8F-438C-BA52-A432B03AD2C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2FE15-ED54-4505-BB2D-0C042EB61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93F0C-5A8F-438C-BA52-A432B03AD2C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2FE15-ED54-4505-BB2D-0C042EB61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93F0C-5A8F-438C-BA52-A432B03AD2C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2FE15-ED54-4505-BB2D-0C042EB61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93F0C-5A8F-438C-BA52-A432B03AD2C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2FE15-ED54-4505-BB2D-0C042EB61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93F0C-5A8F-438C-BA52-A432B03AD2C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2FE15-ED54-4505-BB2D-0C042EB61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93F0C-5A8F-438C-BA52-A432B03AD2C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2FE15-ED54-4505-BB2D-0C042EB61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93F0C-5A8F-438C-BA52-A432B03AD2C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2FE15-ED54-4505-BB2D-0C042EB61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93F0C-5A8F-438C-BA52-A432B03AD2C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2FE15-ED54-4505-BB2D-0C042EB612A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1593F0C-5A8F-438C-BA52-A432B03AD2C9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C42FE15-ED54-4505-BB2D-0C042EB612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Alberta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Strong and Free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5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016" y="530225"/>
            <a:ext cx="4956005" cy="418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0960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MapGrid</a:t>
            </a:r>
            <a:r>
              <a:rPr lang="en-US" sz="800" dirty="0" smtClean="0"/>
              <a:t> - Own work, CC BY-SA 4.0, https://commons.wikimedia.org/w/index.php?curid=98178783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5361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Alberta Mountain </a:t>
            </a:r>
            <a:r>
              <a:rPr lang="en-US" dirty="0" err="1" smtClean="0"/>
              <a:t>Forrests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54" y="530225"/>
            <a:ext cx="7839730" cy="418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0960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Chensiyuan</a:t>
            </a:r>
            <a:r>
              <a:rPr lang="en-US" sz="800" dirty="0" smtClean="0"/>
              <a:t> - Own work, CC BY-SA 4.0, https://commons.wikimedia.org/w/index.php?curid=79770717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3585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Prairies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33" y="530225"/>
            <a:ext cx="6306371" cy="418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6019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Darren Kirby from Edmonton, AB, Canada - </a:t>
            </a:r>
            <a:r>
              <a:rPr lang="en-US" sz="800" dirty="0" err="1" smtClean="0"/>
              <a:t>CanolaUploaded</a:t>
            </a:r>
            <a:r>
              <a:rPr lang="en-US" sz="800" dirty="0" smtClean="0"/>
              <a:t> by Skeezix1000, CC BY-SA 2.0, https://commons.wikimedia.org/w/index.php?curid=15917949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0433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Almost half of Canada’s beef is grown in Alberta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32" y="530225"/>
            <a:ext cx="6324974" cy="418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60960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Jack </a:t>
            </a:r>
            <a:r>
              <a:rPr lang="en-US" sz="800" dirty="0" err="1" smtClean="0"/>
              <a:t>Borno</a:t>
            </a:r>
            <a:r>
              <a:rPr lang="en-US" sz="800" dirty="0" smtClean="0"/>
              <a:t>, CC BY-SA 3.0, https://commons.wikimedia.org/w/index.php?curid=56982124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8427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Edmonton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83" y="530225"/>
            <a:ext cx="6278671" cy="418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601902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Explore Edmonton - https://exploreedmonton.com/, CC BY-SA 4.0, https://commons.wikimedia.org/w/index.php?curid=101266925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21962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200</TotalTime>
  <Words>92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Aspect</vt:lpstr>
      <vt:lpstr>Alberta</vt:lpstr>
      <vt:lpstr>Alberta</vt:lpstr>
      <vt:lpstr>Alberta Mountain Forrests</vt:lpstr>
      <vt:lpstr>Prairies</vt:lpstr>
      <vt:lpstr>Almost half of Canada’s beef is grown in Alberta</vt:lpstr>
      <vt:lpstr>Edmonton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Alberta</dc:title>
  <dc:creator>Delores</dc:creator>
  <cp:lastModifiedBy>Delores</cp:lastModifiedBy>
  <cp:revision>4</cp:revision>
  <dcterms:created xsi:type="dcterms:W3CDTF">2021-03-15T13:11:49Z</dcterms:created>
  <dcterms:modified xsi:type="dcterms:W3CDTF">2021-03-15T16:32:37Z</dcterms:modified>
</cp:coreProperties>
</file>