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803405"/>
            <a:ext cx="70866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3632201"/>
            <a:ext cx="70866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1" y="4314328"/>
            <a:ext cx="2183130" cy="374642"/>
          </a:xfrm>
        </p:spPr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28700" y="4323846"/>
            <a:ext cx="4800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057400" cy="365125"/>
          </a:xfrm>
        </p:spPr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1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33" y="4697361"/>
            <a:ext cx="8116526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1295" y="941440"/>
            <a:ext cx="811638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5516716"/>
            <a:ext cx="81153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58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753533"/>
            <a:ext cx="81153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649134"/>
            <a:ext cx="7597887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9942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02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365557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1" y="3959863"/>
            <a:ext cx="7613650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9942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57188" y="9334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38173" y="270129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80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71" y="1124702"/>
            <a:ext cx="7609640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648316"/>
            <a:ext cx="7608491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8884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26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45794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0" y="2202080"/>
            <a:ext cx="2592324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49" y="2904565"/>
            <a:ext cx="2592324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76600" y="2201333"/>
            <a:ext cx="2592324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275144" y="2904067"/>
            <a:ext cx="2592324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8850" y="2192866"/>
            <a:ext cx="2592324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038851" y="2904565"/>
            <a:ext cx="2592324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83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45794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6463" y="4191001"/>
            <a:ext cx="2588687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6463" y="2362200"/>
            <a:ext cx="258868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6463" y="4873765"/>
            <a:ext cx="2588687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698" y="4191001"/>
            <a:ext cx="2586701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80697" y="2362200"/>
            <a:ext cx="258670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80699" y="4873764"/>
            <a:ext cx="2586701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7299" y="4191001"/>
            <a:ext cx="259235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37391" y="2362200"/>
            <a:ext cx="258590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037299" y="4873762"/>
            <a:ext cx="2589334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97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194560"/>
            <a:ext cx="81153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14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745067"/>
            <a:ext cx="154305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745068"/>
            <a:ext cx="615315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79942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81001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6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753534"/>
            <a:ext cx="81152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350" y="3641726"/>
            <a:ext cx="786765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81002"/>
            <a:ext cx="5243619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8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194560"/>
            <a:ext cx="40005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94560"/>
            <a:ext cx="40005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8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45795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7" y="2183802"/>
            <a:ext cx="3809993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3132667"/>
            <a:ext cx="3983831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183802"/>
            <a:ext cx="382905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2667"/>
            <a:ext cx="40005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6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7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4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686" y="746760"/>
            <a:ext cx="4882964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124200"/>
            <a:ext cx="30861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24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24000"/>
            <a:ext cx="51549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95928" y="751242"/>
            <a:ext cx="273372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124200"/>
            <a:ext cx="515493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0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2194561"/>
            <a:ext cx="81153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6520" y="6356351"/>
            <a:ext cx="218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84E0F-2443-4661-8E28-6CF8F5E94B31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355846"/>
            <a:ext cx="5829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DA6B3-A817-4DFE-95C2-DCAAD617F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9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Mennonites and the American Revolution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65-Church History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055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orldatlas.com/webimage/countrys/namerica/usstates/colonie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836" y="2133600"/>
            <a:ext cx="6067936" cy="3434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341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library.thinkquest.org/TQ0312848/Media/ccfp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60618"/>
            <a:ext cx="353568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451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://www.history.com/s3static/video-thumbnails/AETN-History_VMS/485/334/BRAND_THC_BSFC_180736_SFM_000_2997_15_20151204_00_HD_still_624x35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962400"/>
            <a:ext cx="3307397" cy="2000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84965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upload.wikimedia.org/wikipedia/commons/thumb/d/d2/Mobbing_the_Tories_-_Project_Gutenberg_eText_16960.jpg/220px-Mobbing_the_Tories_-_Project_Gutenberg_eText_169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971800"/>
            <a:ext cx="2095500" cy="28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59454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-swir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Theme-swirl</Template>
  <TotalTime>571</TotalTime>
  <Words>7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Theme-swirl</vt:lpstr>
      <vt:lpstr>Mennonites and the American Revolution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Mennonites and the American Revolution</dc:title>
  <dc:creator>KMyers</dc:creator>
  <cp:lastModifiedBy>KMyers</cp:lastModifiedBy>
  <cp:revision>2</cp:revision>
  <dcterms:created xsi:type="dcterms:W3CDTF">2016-03-17T11:23:43Z</dcterms:created>
  <dcterms:modified xsi:type="dcterms:W3CDTF">2016-03-17T20:55:33Z</dcterms:modified>
</cp:coreProperties>
</file>