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E2BE-2A2A-4ABE-ABAF-E7B0F43A387D}" type="datetimeFigureOut">
              <a:rPr lang="es-DO" smtClean="0"/>
              <a:t>16/03/2016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F77D-0244-402D-9EEA-D5C6743B7DA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Christopher Dock</a:t>
            </a:r>
            <a:endParaRPr lang="es-DO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DO" dirty="0" smtClean="0"/>
              <a:t>63-Church </a:t>
            </a:r>
            <a:r>
              <a:rPr lang="es-DO" dirty="0" err="1" smtClean="0"/>
              <a:t>History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2150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Pioneer </a:t>
            </a:r>
            <a:r>
              <a:rPr lang="es-DO" dirty="0" err="1" smtClean="0"/>
              <a:t>Mennonite</a:t>
            </a:r>
            <a:r>
              <a:rPr lang="es-DO" dirty="0" smtClean="0"/>
              <a:t> </a:t>
            </a:r>
            <a:r>
              <a:rPr lang="es-DO" dirty="0" err="1" smtClean="0"/>
              <a:t>Schoolteacher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2050" name="Picture 2" descr="http://www.skippack.org/Christopher%20Dock%20in%20Prayer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086100" cy="3487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Picture 6" descr="http://www.iloveskippack.com/wp-content/uploads/2013/04/DSC02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1" y="-30480"/>
            <a:ext cx="516636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3074" name="Picture 2" descr="https://upload.wikimedia.org/wikipedia/commons/thumb/b/be/Brumbaugh_Jacob_Harley_Schrift.jpg/700px-Brumbaugh_Jacob_Harley_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88698"/>
            <a:ext cx="5181600" cy="34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umbaugh Christopher Dock Frakt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797425" cy="29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5122" name="Picture 2" descr="http://mhep.org/wp-content/uploads/2015/04/1-D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8870"/>
            <a:ext cx="8991600" cy="58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6146" name="Picture 2" descr="https://upload.wikimedia.org/wikipedia/commons/thumb/d/d8/Brumbaugh_Christopher_Dock_Hymn_Melody_1.jpg/640px-Brumbaugh_Christopher_Dock_Hymn_Melod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096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1026" name="Picture 2" descr="http://www.skippack.org/c_dock_sto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46672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93</TotalTime>
  <Words>7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Theme-swirl</vt:lpstr>
      <vt:lpstr>Christopher Dock</vt:lpstr>
      <vt:lpstr>Pioneer Mennonite Schoolteacher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Christopher Dock</dc:title>
  <dc:creator>KJ Myers</dc:creator>
  <cp:lastModifiedBy>KMyers</cp:lastModifiedBy>
  <cp:revision>5</cp:revision>
  <dcterms:created xsi:type="dcterms:W3CDTF">2016-03-16T01:36:08Z</dcterms:created>
  <dcterms:modified xsi:type="dcterms:W3CDTF">2016-03-16T13:16:54Z</dcterms:modified>
</cp:coreProperties>
</file>