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E687-E481-44D0-A82B-36174868345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A6F4-F6BC-4891-8CA4-06337FDE1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3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map of modern</a:t>
            </a:r>
            <a:r>
              <a:rPr lang="en-US" baseline="0" dirty="0" smtClean="0"/>
              <a:t> Germany, circling the area of the Palatinate.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A6F4-F6BC-4891-8CA4-06337FDE1F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map of the northeast region</a:t>
            </a:r>
            <a:r>
              <a:rPr lang="en-US" baseline="0" dirty="0" smtClean="0"/>
              <a:t> of the United States to show where the Amish and Mennonites first settled in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A6F4-F6BC-4891-8CA4-06337FDE1F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9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00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6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923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3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4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6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3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2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7A12-091B-433E-90BF-68463200519F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2956CE-63AD-4BF6-B0E9-1DEAE00CA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Mennonite Settlement in America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Church History 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1143000"/>
          </a:xfrm>
        </p:spPr>
        <p:txBody>
          <a:bodyPr/>
          <a:lstStyle/>
          <a:p>
            <a:r>
              <a:rPr lang="en-US" dirty="0" smtClean="0"/>
              <a:t>The Palatinate</a:t>
            </a:r>
            <a:endParaRPr lang="en-US" dirty="0"/>
          </a:p>
        </p:txBody>
      </p:sp>
      <p:pic>
        <p:nvPicPr>
          <p:cNvPr id="1030" name="Picture 6" descr="http://www.romantic-germany.info/uploads/media/head1_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"/>
            <a:ext cx="91440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William Penn and his Experiment in America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shistoryimages.com/images/portrait-of-william-penn/fullsize/portrait-of-william-pen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" y="1237129"/>
            <a:ext cx="2376096" cy="2420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chwenkfelderexilesociety.files.wordpress.com/2012/03/landingschwenkfel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84" y="2705100"/>
            <a:ext cx="6118916" cy="3849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acesofusa.com/image_system/state/map/1/00000000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1897"/>
            <a:ext cx="1952025" cy="120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ym.org/arch-street-meeting-house/wp-content/uploads/sites/36/2016/01/wm_penn_connection_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54233"/>
            <a:ext cx="2019300" cy="140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The </a:t>
            </a:r>
            <a:r>
              <a:rPr lang="en-US" i="1" dirty="0" err="1" smtClean="0"/>
              <a:t>Peacable</a:t>
            </a:r>
            <a:r>
              <a:rPr lang="en-US" i="1" dirty="0" smtClean="0"/>
              <a:t> Kingdom</a:t>
            </a:r>
            <a:br>
              <a:rPr lang="en-US" i="1" dirty="0" smtClean="0"/>
            </a:br>
            <a:r>
              <a:rPr lang="en-US" sz="2000" i="1" dirty="0" smtClean="0"/>
              <a:t>-Edward Hicks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clibrary.org/sites/default/files/styles/new_large__480x480_/public/peaceable%20kingdom.jpg?itok=qVu8Ik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4999"/>
            <a:ext cx="5715000" cy="40600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2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609600"/>
            <a:ext cx="76581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3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1688 Germantown Quaker petition against sla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133099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3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angles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angles</Template>
  <TotalTime>3139</TotalTime>
  <Words>58</Words>
  <Application>Microsoft Office PowerPoint</Application>
  <PresentationFormat>On-screen Show (4:3)</PresentationFormat>
  <Paragraphs>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Theme angles</vt:lpstr>
      <vt:lpstr>Mennonite Settlement in America</vt:lpstr>
      <vt:lpstr>PowerPoint Presentation</vt:lpstr>
      <vt:lpstr>The Palatinate</vt:lpstr>
      <vt:lpstr>William Penn and his Experiment in America</vt:lpstr>
      <vt:lpstr>The Peacable Kingdom -Edward Hicks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Yvonne Yoder</cp:lastModifiedBy>
  <cp:revision>14</cp:revision>
  <dcterms:created xsi:type="dcterms:W3CDTF">2016-03-10T13:26:31Z</dcterms:created>
  <dcterms:modified xsi:type="dcterms:W3CDTF">2017-10-05T20:55:43Z</dcterms:modified>
</cp:coreProperties>
</file>