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5" r:id="rId3"/>
    <p:sldId id="258" r:id="rId4"/>
    <p:sldId id="263" r:id="rId5"/>
    <p:sldId id="259" r:id="rId6"/>
    <p:sldId id="261" r:id="rId7"/>
    <p:sldId id="262" r:id="rId8"/>
    <p:sldId id="267" r:id="rId9"/>
    <p:sldId id="25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38D13-5C3C-48A1-8B28-D989B0232E7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6616C-B719-49B0-89F8-21D459C90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</a:t>
            </a:r>
            <a:r>
              <a:rPr lang="en-US" baseline="0" dirty="0" smtClean="0"/>
              <a:t> the area in Poland where the Mennonites lived to where they moved into Russia.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6616C-B719-49B0-89F8-21D459C907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Russia showing</a:t>
            </a:r>
            <a:r>
              <a:rPr lang="en-US" baseline="0" dirty="0" smtClean="0"/>
              <a:t> with Siberia marked.  Add picture of men working in the camp found at this link: http://www.openminds.tv/wp-content/uploads/Gulag-work-camp.jpg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6616C-B719-49B0-89F8-21D459C907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22EC8-D5E2-4ACA-BBFB-A7A0C3A8A99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763F-34EF-4952-BDD4-33D6E6275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PMingLiU" panose="02020500000000000000" pitchFamily="18" charset="-120"/>
                <a:ea typeface="PMingLiU" panose="02020500000000000000" pitchFamily="18" charset="-120"/>
                <a:cs typeface="DaunPenh" panose="01010101010101010101" pitchFamily="2" charset="0"/>
              </a:rPr>
              <a:t>Mennonites in Russia</a:t>
            </a:r>
            <a:endParaRPr lang="en-US" sz="4800" dirty="0">
              <a:latin typeface="PMingLiU" panose="02020500000000000000" pitchFamily="18" charset="-120"/>
              <a:ea typeface="PMingLiU" panose="02020500000000000000" pitchFamily="18" charset="-120"/>
              <a:cs typeface="DaunPenh" panose="0101010101010101010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54-Church History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rwallpaper.com/wallpapers/Sunrise-Railroad-1920x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3099"/>
          <a:stretch/>
        </p:blipFill>
        <p:spPr bwMode="auto">
          <a:xfrm>
            <a:off x="-76200" y="-14551"/>
            <a:ext cx="9323406" cy="68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teinbachonline.com/community/mhv/files/2013/09/Windmill-600x3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/>
          <a:stretch/>
        </p:blipFill>
        <p:spPr bwMode="auto">
          <a:xfrm>
            <a:off x="9236" y="457200"/>
            <a:ext cx="8728075" cy="62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9/Bystrze_-_dom_podcienio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99309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avesteppe.org/wp-content/gallery/se-altai/alt_rep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5410200" cy="40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8866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Ukrainian Steppes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8" name="Picture 10" descr="http://ukraineatpresent.com/images/Welcome_to_UkraineAtPresent.com_ukraine1_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048000"/>
            <a:ext cx="6438900" cy="39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le:Barley crop -blue sky-4May20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hsbc.com/news/2003/2003v9n3p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312536" cy="21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hsbc.com/news/2003/2003v9n4p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6784" r="7593" b="15875"/>
          <a:stretch/>
        </p:blipFill>
        <p:spPr bwMode="auto">
          <a:xfrm>
            <a:off x="1295400" y="247650"/>
            <a:ext cx="3629891" cy="4310495"/>
          </a:xfrm>
          <a:prstGeom prst="rect">
            <a:avLst/>
          </a:prstGeom>
          <a:noFill/>
          <a:ln w="152400" cmpd="thickThin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ouronevoicecanmakeadifference.files.wordpress.com/2011/05/the-russian-revolution-1917-1923-also-known-as-the-october-revolution-led-by-vladimir-len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6019801" cy="42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R2ON22oc39650VjaTAQBFsWrm5jY4lNUCxM_KxH_v6lpCsGz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" y="230814"/>
            <a:ext cx="2964008" cy="39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3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Nester </a:t>
            </a:r>
            <a:r>
              <a:rPr lang="en-US" sz="2400" dirty="0" err="1" smtClean="0">
                <a:solidFill>
                  <a:srgbClr val="FF0000"/>
                </a:solidFill>
                <a:latin typeface="Britannic Bold" panose="020B0903060703020204" pitchFamily="34" charset="0"/>
              </a:rPr>
              <a:t>Makhno</a:t>
            </a:r>
            <a:endParaRPr lang="en-US" sz="2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792" y="5257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Bolshevik Revolution</a:t>
            </a:r>
            <a:endParaRPr lang="en-US" sz="2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ulaghistory.org/nps/i/gulag-logo-d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6443"/>
            <a:ext cx="2510998" cy="4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ysun.com/pics/6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36" y="116760"/>
            <a:ext cx="4431683" cy="30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x.net.au/~reidgck/WerrisCreek3612-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/>
          <a:stretch/>
        </p:blipFill>
        <p:spPr bwMode="auto">
          <a:xfrm>
            <a:off x="0" y="38349"/>
            <a:ext cx="8823748" cy="6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ttia.lv/images/305_pg28@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78975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60915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The Red Gate</a:t>
            </a:r>
            <a:endParaRPr lang="en-US" sz="2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334</TotalTime>
  <Words>60</Words>
  <Application>Microsoft Office PowerPoint</Application>
  <PresentationFormat>On-screen Show (4:3)</PresentationFormat>
  <Paragraphs>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Britannic Bold</vt:lpstr>
      <vt:lpstr>Calibri</vt:lpstr>
      <vt:lpstr>Century Gothic</vt:lpstr>
      <vt:lpstr>DaunPenh</vt:lpstr>
      <vt:lpstr>PMingLiU</vt:lpstr>
      <vt:lpstr>Theme-swirl</vt:lpstr>
      <vt:lpstr>Mennonites in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24</cp:revision>
  <dcterms:created xsi:type="dcterms:W3CDTF">2013-10-11T17:10:48Z</dcterms:created>
  <dcterms:modified xsi:type="dcterms:W3CDTF">2017-09-28T20:49:50Z</dcterms:modified>
</cp:coreProperties>
</file>