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58" r:id="rId4"/>
    <p:sldId id="261" r:id="rId5"/>
    <p:sldId id="260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5DC77-C293-4F02-9EDF-23EC1188A086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3F5C7-88A5-4A1F-BAC2-91EFFE096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the spread of the Anabaptists 1525-1550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F5C7-88A5-4A1F-BAC2-91EFFE096D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D41D0-866D-4246-8E6C-749A261C0E8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02D1-12CB-4475-B16E-FBB4D72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Menno Simons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50 and 51- Church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econdnaturejournal.com/wp-content/uploads/2013/07/menno-simons-edited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52663"/>
            <a:ext cx="6429375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c/c4/Meno_simo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1"/>
            <a:ext cx="2913697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696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http://gameo.org/images/7/7c/Netherlands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68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ennosimons.net/images/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0" y="152400"/>
            <a:ext cx="346636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KMyers\Google Drive\Classes\Church history\Anabaptist lessons\Map-Spread_of_the_Anabaptists_1525-15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54" y="76200"/>
            <a:ext cx="6995092" cy="670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s://upload.wikimedia.org/wikipedia/commons/c/c7/Mennok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://www.mennosimons.net/images/monumentandmeeting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80.60.170.41:5014/woerden/artikelen/img/131427883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063998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518</TotalTime>
  <Words>17</Words>
  <Application>Microsoft Office PowerPoint</Application>
  <PresentationFormat>On-screen Show (4:3)</PresentationFormat>
  <Paragraphs>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Theme-swirl</vt:lpstr>
      <vt:lpstr>Menno Simons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Menno Simons</dc:title>
  <dc:creator>KMyers</dc:creator>
  <cp:lastModifiedBy>Yvonne Yoder</cp:lastModifiedBy>
  <cp:revision>10</cp:revision>
  <dcterms:created xsi:type="dcterms:W3CDTF">2016-01-13T16:50:38Z</dcterms:created>
  <dcterms:modified xsi:type="dcterms:W3CDTF">2017-09-28T20:50:02Z</dcterms:modified>
</cp:coreProperties>
</file>