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08E8E-6EDC-4DFD-A21A-B68EE3AE1738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20273-80CF-486C-8DFA-7EEEB3B5A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69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worldatlas</a:t>
            </a:r>
            <a:r>
              <a:rPr lang="en-US" dirty="0" smtClean="0"/>
              <a:t>,</a:t>
            </a:r>
            <a:r>
              <a:rPr lang="en-US" baseline="0" dirty="0" smtClean="0"/>
              <a:t> add map of the countries that border the Mediterranean Sea.  Also include map of Palestine in Christ’s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20273-80CF-486C-8DFA-7EEEB3B5A3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42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map of Paul’s missionary</a:t>
            </a:r>
            <a:r>
              <a:rPr lang="en-US" baseline="0" dirty="0" smtClean="0"/>
              <a:t> journeys.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20273-80CF-486C-8DFA-7EEEB3B5A3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27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561EF5AF-A522-4E18-95CD-7B58BF1521E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CED83489-D6EF-4D48-807F-5CBE3CD2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1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F5AF-A522-4E18-95CD-7B58BF1521E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3489-D6EF-4D48-807F-5CBE3CD2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5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61EF5AF-A522-4E18-95CD-7B58BF1521E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CED83489-D6EF-4D48-807F-5CBE3CD2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0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61EF5AF-A522-4E18-95CD-7B58BF1521E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CED83489-D6EF-4D48-807F-5CBE3CD2AA0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073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61EF5AF-A522-4E18-95CD-7B58BF1521E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CED83489-D6EF-4D48-807F-5CBE3CD2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26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F5AF-A522-4E18-95CD-7B58BF1521E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3489-D6EF-4D48-807F-5CBE3CD2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83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F5AF-A522-4E18-95CD-7B58BF1521E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3489-D6EF-4D48-807F-5CBE3CD2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9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F5AF-A522-4E18-95CD-7B58BF1521E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3489-D6EF-4D48-807F-5CBE3CD2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14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61EF5AF-A522-4E18-95CD-7B58BF1521E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CED83489-D6EF-4D48-807F-5CBE3CD2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5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F5AF-A522-4E18-95CD-7B58BF1521E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3489-D6EF-4D48-807F-5CBE3CD2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6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61EF5AF-A522-4E18-95CD-7B58BF1521E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CED83489-D6EF-4D48-807F-5CBE3CD2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8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F5AF-A522-4E18-95CD-7B58BF1521E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3489-D6EF-4D48-807F-5CBE3CD2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8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F5AF-A522-4E18-95CD-7B58BF1521E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3489-D6EF-4D48-807F-5CBE3CD2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6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F5AF-A522-4E18-95CD-7B58BF1521E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3489-D6EF-4D48-807F-5CBE3CD2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7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F5AF-A522-4E18-95CD-7B58BF1521E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3489-D6EF-4D48-807F-5CBE3CD2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4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F5AF-A522-4E18-95CD-7B58BF1521E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3489-D6EF-4D48-807F-5CBE3CD2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2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F5AF-A522-4E18-95CD-7B58BF1521E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3489-D6EF-4D48-807F-5CBE3CD2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0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EF5AF-A522-4E18-95CD-7B58BF1521E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83489-D6EF-4D48-807F-5CBE3CD2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9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Church in the New Testament Era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Church History-Mr. Myers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26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jesus-story.net/images/Temple_recons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749" y="2895600"/>
            <a:ext cx="7479491" cy="39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heyeshivaworld.com/wp-content/uploads/2009/06/yemen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85800"/>
            <a:ext cx="3810000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548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0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3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artbible.info/images/rembrandt_steniging_stefanus_g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5725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41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livius.org/site/assets/files/3094/nero_mus_munch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399"/>
            <a:ext cx="3276600" cy="440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ncientrome.ru/art/artwork/sculp/rom/imp/domitianus/dom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11748"/>
            <a:ext cx="4191000" cy="496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5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holyspiritnc.org/Faith_Formation_files/Apostles%20Cre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"/>
            <a:ext cx="67818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33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-swir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Theme-swirl</Template>
  <TotalTime>102</TotalTime>
  <Words>42</Words>
  <Application>Microsoft Office PowerPoint</Application>
  <PresentationFormat>On-screen Show (4:3)</PresentationFormat>
  <Paragraphs>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Theme-swirl</vt:lpstr>
      <vt:lpstr>Church in the New Testament Era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KMyers</dc:creator>
  <cp:lastModifiedBy>Yvonne Yoder</cp:lastModifiedBy>
  <cp:revision>6</cp:revision>
  <dcterms:created xsi:type="dcterms:W3CDTF">2015-08-21T11:58:06Z</dcterms:created>
  <dcterms:modified xsi:type="dcterms:W3CDTF">2017-09-27T18:31:27Z</dcterms:modified>
</cp:coreProperties>
</file>