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58" r:id="rId4"/>
    <p:sldId id="262" r:id="rId5"/>
    <p:sldId id="260" r:id="rId6"/>
    <p:sldId id="263" r:id="rId7"/>
    <p:sldId id="257" r:id="rId8"/>
    <p:sldId id="265" r:id="rId9"/>
    <p:sldId id="261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F75F1-60E8-433B-AE91-35966B047F9E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977C0-C46D-443C-8BA0-B91603080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82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map showing where Hutterite colonies are today.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977C0-C46D-443C-8BA0-B916030801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map showing the spread of Anabaptists 1525-1550.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977C0-C46D-443C-8BA0-B916030801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04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map showing the Hutterite migrations in Europe (1526-1874)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977C0-C46D-443C-8BA0-B916030801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80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A5794AEA-6865-4509-9F28-B95D9FE30615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1E53DE63-002B-4EBA-9FBA-EB2B1811B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1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4AEA-6865-4509-9F28-B95D9FE30615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DE63-002B-4EBA-9FBA-EB2B1811B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5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5794AEA-6865-4509-9F28-B95D9FE30615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1E53DE63-002B-4EBA-9FBA-EB2B1811B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0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5794AEA-6865-4509-9F28-B95D9FE30615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1E53DE63-002B-4EBA-9FBA-EB2B1811B0B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073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5794AEA-6865-4509-9F28-B95D9FE30615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1E53DE63-002B-4EBA-9FBA-EB2B1811B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2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4AEA-6865-4509-9F28-B95D9FE30615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DE63-002B-4EBA-9FBA-EB2B1811B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83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4AEA-6865-4509-9F28-B95D9FE30615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DE63-002B-4EBA-9FBA-EB2B1811B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9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4AEA-6865-4509-9F28-B95D9FE30615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DE63-002B-4EBA-9FBA-EB2B1811B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14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5794AEA-6865-4509-9F28-B95D9FE30615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1E53DE63-002B-4EBA-9FBA-EB2B1811B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5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4AEA-6865-4509-9F28-B95D9FE30615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DE63-002B-4EBA-9FBA-EB2B1811B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6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5794AEA-6865-4509-9F28-B95D9FE30615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1E53DE63-002B-4EBA-9FBA-EB2B1811B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8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4AEA-6865-4509-9F28-B95D9FE30615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DE63-002B-4EBA-9FBA-EB2B1811B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8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4AEA-6865-4509-9F28-B95D9FE30615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DE63-002B-4EBA-9FBA-EB2B1811B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6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4AEA-6865-4509-9F28-B95D9FE30615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DE63-002B-4EBA-9FBA-EB2B1811B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7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4AEA-6865-4509-9F28-B95D9FE30615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DE63-002B-4EBA-9FBA-EB2B1811B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4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4AEA-6865-4509-9F28-B95D9FE30615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DE63-002B-4EBA-9FBA-EB2B1811B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2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4AEA-6865-4509-9F28-B95D9FE30615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DE63-002B-4EBA-9FBA-EB2B1811B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0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94AEA-6865-4509-9F28-B95D9FE30615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3DE63-002B-4EBA-9FBA-EB2B1811B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Hutterite Anabaptists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49-Church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s://upload.wikimedia.org/wikipedia/commons/4/4b/Hutterite_colony_in_Martinsdale_Monta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2"/>
          <a:stretch/>
        </p:blipFill>
        <p:spPr bwMode="auto">
          <a:xfrm>
            <a:off x="1537120" y="990600"/>
            <a:ext cx="7650877" cy="4831443"/>
          </a:xfrm>
          <a:prstGeom prst="roundRect">
            <a:avLst>
              <a:gd name="adj" fmla="val 2295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" name="Picture 2" descr="http://channel.nationalgeographic.com/exposure/content/photo/photo/54169_king-colony-family-portrait_jfxeaqbh63vorhnrwcs4oomcjqoxpy7q62c4u66siw3t6qwph3oq_565x3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0" y="4343400"/>
            <a:ext cx="4298531" cy="2419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5180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35772"/>
            <a:ext cx="6457950" cy="1293028"/>
          </a:xfrm>
        </p:spPr>
        <p:txBody>
          <a:bodyPr/>
          <a:lstStyle/>
          <a:p>
            <a:r>
              <a:rPr lang="en-US" dirty="0" smtClean="0"/>
              <a:t>Hutterites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www.realagriculture.com/wp-content/uploads/2012/05/huterri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948" y="1676400"/>
            <a:ext cx="4269087" cy="284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.telegraph.co.uk/multimedia/archive/02503/hutterites_2503710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4640332" cy="289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pietistschoolman.files.wordpress.com/2011/12/montana-hutterit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12172"/>
            <a:ext cx="4303228" cy="296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0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Hutterite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3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s-media-cache-ak0.pinimg.com/736x/b6/eb/2b/b6eb2bd4a2534c1df21d7a621945e7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7010400" cy="4667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1838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2" name="Picture 6" descr="http://i98.photobucket.com/albums/l280/1206SWMO/Combines/JDCombines-Delia-Albert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46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ttp://bloximages.newyork1.vip.townnews.com/aberdeennews.com/content/tncms/assets/v3/editorial/e/44/e44b2156-ecba-503d-8210-018f59870544/525d918c9040d.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79104"/>
            <a:ext cx="6477000" cy="433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www.ualberta.ca/~german/AlbertaHistory/hillrid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3400"/>
            <a:ext cx="3933825" cy="310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6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7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Hutterite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s://www.nikolsburg.org/Images/HNikolsbu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" y="3629891"/>
            <a:ext cx="910193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17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5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-swir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Theme-swirl</Template>
  <TotalTime>269</TotalTime>
  <Words>41</Words>
  <Application>Microsoft Office PowerPoint</Application>
  <PresentationFormat>On-screen Show (4:3)</PresentationFormat>
  <Paragraphs>11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Theme-swirl</vt:lpstr>
      <vt:lpstr>Hutterite Anabaptists</vt:lpstr>
      <vt:lpstr>Hutterites</vt:lpstr>
      <vt:lpstr>Hutterite Colonies</vt:lpstr>
      <vt:lpstr>PowerPoint Presentation</vt:lpstr>
      <vt:lpstr>PowerPoint Presentation</vt:lpstr>
      <vt:lpstr>PowerPoint Presentation</vt:lpstr>
      <vt:lpstr>PowerPoint Presentation</vt:lpstr>
      <vt:lpstr>Hutterite Beginnings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Hutterite Anabaptists</dc:title>
  <dc:creator>KMyers</dc:creator>
  <cp:lastModifiedBy>Yvonne Yoder</cp:lastModifiedBy>
  <cp:revision>10</cp:revision>
  <dcterms:created xsi:type="dcterms:W3CDTF">2016-01-05T21:40:39Z</dcterms:created>
  <dcterms:modified xsi:type="dcterms:W3CDTF">2017-09-28T20:50:07Z</dcterms:modified>
</cp:coreProperties>
</file>