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6DB7-44A6-4FB6-B045-C94BAD0936D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BE216-7A17-406F-89D5-AC858A7D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2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spread</a:t>
            </a:r>
            <a:r>
              <a:rPr lang="en-US" baseline="0" dirty="0" smtClean="0"/>
              <a:t> of Anabaptism in Europe, 1525-1550.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BE216-7A17-406F-89D5-AC858A7D5D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r>
              <a:rPr lang="en-US" baseline="0" dirty="0" smtClean="0"/>
              <a:t> image of </a:t>
            </a:r>
            <a:r>
              <a:rPr lang="en-US" baseline="0" dirty="0" err="1" smtClean="0"/>
              <a:t>Denk</a:t>
            </a:r>
            <a:r>
              <a:rPr lang="en-US" baseline="0" dirty="0" smtClean="0"/>
              <a:t> online/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BE216-7A17-406F-89D5-AC858A7D5D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920E-9D88-48E4-9F3E-5BD74505B8A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D371-856B-4F7A-BC6B-136BF1DB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German Anabaptism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48-Church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</a:t>
            </a:r>
            <a:r>
              <a:rPr lang="en-US" dirty="0" err="1" smtClean="0"/>
              <a:t>Denck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Hut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gameo.org/images/thumb/d/df/Hut.jpg/300px-H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28575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Pilgram</a:t>
            </a:r>
            <a:r>
              <a:rPr lang="en-US" dirty="0" smtClean="0"/>
              <a:t> </a:t>
            </a:r>
            <a:r>
              <a:rPr lang="en-US" dirty="0" err="1" smtClean="0"/>
              <a:t>Marpeck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i.gr-assets.com/images/S/photo.goodreads.com/books/1348131989i/5483951._UY400_SS4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0" t="63734" r="27529" b="15016"/>
          <a:stretch/>
        </p:blipFill>
        <p:spPr bwMode="auto">
          <a:xfrm>
            <a:off x="5943600" y="2362200"/>
            <a:ext cx="1821729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t.com/csp/cms/sites/dt.common.streams.StreamServer.cls?STREAMOID=kp5pxGA3qQmAe7qWlho7rc$daE2N3K4ZzOUsqbU5sYuxJthCS9j5DPgvCaIv39rM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6925" r="11567"/>
          <a:stretch/>
        </p:blipFill>
        <p:spPr bwMode="auto">
          <a:xfrm>
            <a:off x="533400" y="2667000"/>
            <a:ext cx="4470639" cy="28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77</TotalTime>
  <Words>30</Words>
  <Application>Microsoft Office PowerPoint</Application>
  <PresentationFormat>On-screen Show (4:3)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Theme-swirl</vt:lpstr>
      <vt:lpstr>German Anabaptism</vt:lpstr>
      <vt:lpstr>PowerPoint Presentation</vt:lpstr>
      <vt:lpstr>Hans Denck</vt:lpstr>
      <vt:lpstr>Hans Hut</vt:lpstr>
      <vt:lpstr>Pilgram Marpeck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Anabaptism</dc:title>
  <dc:creator>KMyers</dc:creator>
  <cp:lastModifiedBy>Lucas Hilty</cp:lastModifiedBy>
  <cp:revision>7</cp:revision>
  <dcterms:created xsi:type="dcterms:W3CDTF">2015-12-21T22:01:24Z</dcterms:created>
  <dcterms:modified xsi:type="dcterms:W3CDTF">2017-10-20T19:47:22Z</dcterms:modified>
</cp:coreProperties>
</file>