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C8FC9785-E1A1-4772-A764-FD36657D18B1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6753406B-C937-4DFD-857B-46E6D35E0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1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9785-E1A1-4772-A764-FD36657D18B1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406B-C937-4DFD-857B-46E6D35E0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5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8FC9785-E1A1-4772-A764-FD36657D18B1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753406B-C937-4DFD-857B-46E6D35E0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0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8FC9785-E1A1-4772-A764-FD36657D18B1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753406B-C937-4DFD-857B-46E6D35E00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073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8FC9785-E1A1-4772-A764-FD36657D18B1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753406B-C937-4DFD-857B-46E6D35E0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26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9785-E1A1-4772-A764-FD36657D18B1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406B-C937-4DFD-857B-46E6D35E0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83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9785-E1A1-4772-A764-FD36657D18B1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406B-C937-4DFD-857B-46E6D35E0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9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9785-E1A1-4772-A764-FD36657D18B1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406B-C937-4DFD-857B-46E6D35E0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14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8FC9785-E1A1-4772-A764-FD36657D18B1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753406B-C937-4DFD-857B-46E6D35E0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5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9785-E1A1-4772-A764-FD36657D18B1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406B-C937-4DFD-857B-46E6D35E0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6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8FC9785-E1A1-4772-A764-FD36657D18B1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753406B-C937-4DFD-857B-46E6D35E0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8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9785-E1A1-4772-A764-FD36657D18B1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406B-C937-4DFD-857B-46E6D35E0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8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9785-E1A1-4772-A764-FD36657D18B1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406B-C937-4DFD-857B-46E6D35E0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6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9785-E1A1-4772-A764-FD36657D18B1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406B-C937-4DFD-857B-46E6D35E0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7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9785-E1A1-4772-A764-FD36657D18B1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406B-C937-4DFD-857B-46E6D35E0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4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9785-E1A1-4772-A764-FD36657D18B1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406B-C937-4DFD-857B-46E6D35E0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2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9785-E1A1-4772-A764-FD36657D18B1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406B-C937-4DFD-857B-46E6D35E0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0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C9785-E1A1-4772-A764-FD36657D18B1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3406B-C937-4DFD-857B-46E6D35E0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9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Michael Sattler: </a:t>
            </a:r>
            <a:br>
              <a:rPr lang="en-US" sz="4800" dirty="0" smtClean="0"/>
            </a:br>
            <a:r>
              <a:rPr lang="en-US" sz="3600" dirty="0" smtClean="0"/>
              <a:t>Life and Legacy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45-Church History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8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Michael </a:t>
            </a:r>
            <a:r>
              <a:rPr lang="en-US" dirty="0" err="1" smtClean="0"/>
              <a:t>SAttler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christian-history.org/image-files/michael-sattler-ivan-m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30693"/>
            <a:ext cx="3124200" cy="437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65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M. Sattler: Bio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2194561"/>
            <a:ext cx="3981450" cy="4024125"/>
          </a:xfrm>
        </p:spPr>
        <p:txBody>
          <a:bodyPr>
            <a:noAutofit/>
          </a:bodyPr>
          <a:lstStyle/>
          <a:p>
            <a:r>
              <a:rPr lang="en-US" sz="2400" dirty="0" smtClean="0"/>
              <a:t>Born around 1490 near Freiburg, Germany</a:t>
            </a:r>
          </a:p>
          <a:p>
            <a:r>
              <a:rPr lang="en-US" sz="2400" dirty="0" smtClean="0"/>
              <a:t>Entered a Benedictine monastery at an early age</a:t>
            </a:r>
          </a:p>
          <a:p>
            <a:r>
              <a:rPr lang="en-US" sz="2400" dirty="0" smtClean="0"/>
              <a:t>Received an education in languages and theology</a:t>
            </a:r>
          </a:p>
          <a:p>
            <a:r>
              <a:rPr lang="en-US" sz="2400" dirty="0" smtClean="0"/>
              <a:t>Became a leader in the monastery of St. Peter’s</a:t>
            </a:r>
            <a:endParaRPr lang="en-US" sz="2400" dirty="0"/>
          </a:p>
        </p:txBody>
      </p:sp>
      <p:pic>
        <p:nvPicPr>
          <p:cNvPr id="3074" name="Picture 2" descr="View on St. P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-media-cache-ak0.pinimg.com/236x/4a/68/19/4a6819c17fa41ce3f7e1ebcbc1d66f4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905" r="20185"/>
          <a:stretch/>
        </p:blipFill>
        <p:spPr bwMode="auto">
          <a:xfrm>
            <a:off x="7162800" y="4461164"/>
            <a:ext cx="1794164" cy="223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newyorker.com/wp-content/uploads/2014/01/inside-5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434" y="4953000"/>
            <a:ext cx="2409448" cy="1537062"/>
          </a:xfrm>
          <a:prstGeom prst="roundRect">
            <a:avLst>
              <a:gd name="adj" fmla="val 2607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881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2.bp.blogspot.com/_wuNOYcpiVk4/TLIlq--aKtI/AAAAAAAAAaw/KRJjtJATzOU/s1600/DSC011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1447800"/>
            <a:ext cx="9130145" cy="513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23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M. Sattler: </a:t>
            </a:r>
            <a:r>
              <a:rPr lang="en-US" dirty="0" smtClean="0"/>
              <a:t>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314" y="2133600"/>
            <a:ext cx="6419850" cy="4024125"/>
          </a:xfrm>
        </p:spPr>
        <p:txBody>
          <a:bodyPr/>
          <a:lstStyle/>
          <a:p>
            <a:r>
              <a:rPr lang="en-US" dirty="0" smtClean="0"/>
              <a:t>While a monk, Sattler heard about some of the new ideas of the Reformation and began studying Paul’s epistles to figure out the truth, and as a result, came to repentance and faith in Christ</a:t>
            </a:r>
          </a:p>
          <a:p>
            <a:r>
              <a:rPr lang="en-US" dirty="0" smtClean="0"/>
              <a:t>Disappointed with the monasticism and the Catholic Church, Michael left the monastery and married a former nun named </a:t>
            </a:r>
            <a:r>
              <a:rPr lang="en-US" dirty="0" err="1" smtClean="0"/>
              <a:t>Margaretha</a:t>
            </a:r>
            <a:endParaRPr lang="en-US" dirty="0" smtClean="0"/>
          </a:p>
          <a:p>
            <a:r>
              <a:rPr lang="en-US" dirty="0" smtClean="0"/>
              <a:t>In late 1525, Michael learned to know and joined the Anabaptists in Zurich</a:t>
            </a:r>
            <a:endParaRPr lang="en-US" dirty="0"/>
          </a:p>
        </p:txBody>
      </p:sp>
      <p:pic>
        <p:nvPicPr>
          <p:cNvPr id="2050" name="Picture 2" descr="http://graberdesigns.mennonite.net/:/Pictures/Website%20Update/for%20website/MargarethaSatt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81400"/>
            <a:ext cx="2237793" cy="299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nottingham.ac.uk/ManuscriptsandSpecialCollections/Images-Multimedia/ResearchGuidance/MedievalBooks/MSS2863WLC-LM8400x2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133600"/>
            <a:ext cx="2009192" cy="129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70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M. Sattler: Death</a:t>
            </a:r>
            <a:br>
              <a:rPr lang="en-US" dirty="0" smtClean="0"/>
            </a:br>
            <a:r>
              <a:rPr lang="en-US" sz="2000" dirty="0" smtClean="0">
                <a:solidFill>
                  <a:srgbClr val="FFC000"/>
                </a:solidFill>
              </a:rPr>
              <a:t>(see dramatic reading)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1527, Sattler, his wife, and a number of other Anabaptists were arrested in northern Switz.</a:t>
            </a:r>
          </a:p>
          <a:p>
            <a:r>
              <a:rPr lang="en-US" dirty="0" smtClean="0"/>
              <a:t>He was put on trial in a militantly Catholic province and accused of breaking imperial as well as ecclesiastical laws</a:t>
            </a:r>
          </a:p>
          <a:p>
            <a:r>
              <a:rPr lang="en-US" dirty="0" smtClean="0"/>
              <a:t>He presented a bold defense with many appeals to the Scripture but was condemned to be burned at the stake</a:t>
            </a:r>
          </a:p>
          <a:p>
            <a:r>
              <a:rPr lang="en-US" dirty="0" smtClean="0"/>
              <a:t>He was martyred on May 20, 1527</a:t>
            </a:r>
          </a:p>
          <a:p>
            <a:r>
              <a:rPr lang="en-US" dirty="0" err="1" smtClean="0"/>
              <a:t>Margaretha</a:t>
            </a:r>
            <a:r>
              <a:rPr lang="en-US" dirty="0" smtClean="0"/>
              <a:t> was drowned two days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24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M. Sattler: importance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2194561"/>
            <a:ext cx="6267450" cy="4024125"/>
          </a:xfrm>
        </p:spPr>
        <p:txBody>
          <a:bodyPr/>
          <a:lstStyle/>
          <a:p>
            <a:r>
              <a:rPr lang="en-US" sz="2400" dirty="0" smtClean="0"/>
              <a:t>Provided solid, stabilizing leadership in the wake left by the disappearance of the first generation of Anabaptist leaders (</a:t>
            </a:r>
            <a:r>
              <a:rPr lang="en-US" sz="2400" dirty="0" err="1" smtClean="0"/>
              <a:t>Grebel</a:t>
            </a:r>
            <a:r>
              <a:rPr lang="en-US" sz="2400" dirty="0" smtClean="0"/>
              <a:t>, </a:t>
            </a:r>
            <a:r>
              <a:rPr lang="en-US" sz="2400" dirty="0" err="1" smtClean="0"/>
              <a:t>Manz</a:t>
            </a:r>
            <a:r>
              <a:rPr lang="en-US" sz="2400" dirty="0" smtClean="0"/>
              <a:t>, </a:t>
            </a:r>
            <a:r>
              <a:rPr lang="en-US" sz="2400" dirty="0" err="1" smtClean="0"/>
              <a:t>Blaurock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Drafted the </a:t>
            </a:r>
            <a:r>
              <a:rPr lang="en-US" sz="2400" dirty="0" err="1" smtClean="0"/>
              <a:t>Schleitheim</a:t>
            </a:r>
            <a:r>
              <a:rPr lang="en-US" sz="2400" dirty="0" smtClean="0"/>
              <a:t> Confession which gave the Anabaptists a source of unity and identity</a:t>
            </a:r>
          </a:p>
          <a:p>
            <a:r>
              <a:rPr lang="en-US" sz="2400" dirty="0" smtClean="0"/>
              <a:t>Wrote numerous letters and articles that helped to articulate Anabaptist beliefs</a:t>
            </a:r>
          </a:p>
          <a:p>
            <a:endParaRPr lang="en-US" dirty="0"/>
          </a:p>
        </p:txBody>
      </p:sp>
      <p:pic>
        <p:nvPicPr>
          <p:cNvPr id="5122" name="Picture 2" descr="https://upload.wikimedia.org/wikipedia/commons/thumb/6/69/Titelseite_Schleitheimer_Artikel.jpg/220px-Titelseite_Schleitheimer_Artik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667000"/>
            <a:ext cx="2095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88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-swir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Theme-swirl</Template>
  <TotalTime>633</TotalTime>
  <Words>256</Words>
  <Application>Microsoft Office PowerPoint</Application>
  <PresentationFormat>On-screen Show (4:3)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Theme-swirl</vt:lpstr>
      <vt:lpstr>Michael Sattler:  Life and Legacy</vt:lpstr>
      <vt:lpstr>Michael SAttler</vt:lpstr>
      <vt:lpstr>M. Sattler: Bio</vt:lpstr>
      <vt:lpstr>PowerPoint Presentation</vt:lpstr>
      <vt:lpstr>M. Sattler: Conversion</vt:lpstr>
      <vt:lpstr>M. Sattler: Death (see dramatic reading)</vt:lpstr>
      <vt:lpstr>M. Sattler: importance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Michael Sattler:  Life and Legacy</dc:title>
  <dc:creator>KMyers</dc:creator>
  <cp:lastModifiedBy>Yvonne Yoder</cp:lastModifiedBy>
  <cp:revision>16</cp:revision>
  <dcterms:created xsi:type="dcterms:W3CDTF">2015-12-15T13:07:02Z</dcterms:created>
  <dcterms:modified xsi:type="dcterms:W3CDTF">2017-09-28T18:45:58Z</dcterms:modified>
</cp:coreProperties>
</file>