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E16D0-41F6-4149-8A9C-E993AB61EA9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D0269-1903-4DCF-89F9-E22FC578D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The Swiss Brethren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43-Church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theradicalsmovie.com/index_htm_files/6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4800600" cy="3245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Jan. 21, 1525</a:t>
            </a:r>
            <a:endParaRPr lang="en-US" dirty="0"/>
          </a:p>
        </p:txBody>
      </p:sp>
      <p:pic>
        <p:nvPicPr>
          <p:cNvPr id="1028" name="Picture 4" descr="http://homepage.ntlworld.com/alan.pibworth/anabaptists/neustadtgas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5166"/>
            <a:ext cx="3686175" cy="552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blog.ibts.eu/wp-content/uploads/2009/05/rodolphe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31" t="14651" r="17031" b="34881"/>
          <a:stretch/>
        </p:blipFill>
        <p:spPr bwMode="auto">
          <a:xfrm>
            <a:off x="3276600" y="4495800"/>
            <a:ext cx="3810000" cy="231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76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85" y="2604136"/>
            <a:ext cx="1847850" cy="54863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Felix </a:t>
            </a:r>
            <a:r>
              <a:rPr lang="en-US" b="1" dirty="0" err="1" smtClean="0"/>
              <a:t>Manz</a:t>
            </a:r>
            <a:endParaRPr lang="en-US" b="1" dirty="0"/>
          </a:p>
        </p:txBody>
      </p:sp>
      <p:pic>
        <p:nvPicPr>
          <p:cNvPr id="3074" name="Picture 2" descr="http://johnanngeister.files.wordpress.com/2011/02/conrad-gre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352800" cy="37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meo.org/images/1/14/Felix-Manz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2775"/>
            <a:ext cx="2425820" cy="326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meo.org/images/7/74/Georg-Blavrock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668427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535772"/>
            <a:ext cx="6457950" cy="12930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 Leaders of Swiss Brethren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9000" y="5406767"/>
            <a:ext cx="2066925" cy="5486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Conrad </a:t>
            </a:r>
            <a:r>
              <a:rPr lang="en-US" b="1" dirty="0" err="1" smtClean="0"/>
              <a:t>Grebel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23174" y="2423161"/>
            <a:ext cx="2516026" cy="548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George </a:t>
            </a:r>
            <a:r>
              <a:rPr lang="en-US" b="1" dirty="0" err="1" smtClean="0"/>
              <a:t>Blaurock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7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Bolt </a:t>
            </a:r>
            <a:r>
              <a:rPr lang="en-US" dirty="0" err="1" smtClean="0"/>
              <a:t>Eberli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First Anabaptist martyr</a:t>
            </a:r>
            <a:endParaRPr lang="en-US" sz="2800" dirty="0"/>
          </a:p>
        </p:txBody>
      </p:sp>
      <p:pic>
        <p:nvPicPr>
          <p:cNvPr id="1026" name="Picture 2" descr="https://encrypted-tbn2.gstatic.com/images?q=tbn:ANd9GcS7Lu6StGjya-pmgeqU2iOIeSPUJHinBFj8TuC4e1ZjIvbWIpER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Manz’s</a:t>
            </a:r>
            <a:r>
              <a:rPr lang="en-US" dirty="0" smtClean="0"/>
              <a:t> martyrdom: </a:t>
            </a:r>
            <a:r>
              <a:rPr lang="en-US" dirty="0" err="1" smtClean="0"/>
              <a:t>Limmat</a:t>
            </a:r>
            <a:r>
              <a:rPr lang="en-US" dirty="0" smtClean="0"/>
              <a:t>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3.amazonaws.com/churchplantmedia-cms/amelia_baptist_church/anabaptist_execution-of-felix-ma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48000"/>
            <a:ext cx="3962400" cy="28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radbeaman.files.wordpress.com/2012/05/edit-zurch-0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r="10642"/>
          <a:stretch/>
        </p:blipFill>
        <p:spPr bwMode="auto">
          <a:xfrm>
            <a:off x="303369" y="1752600"/>
            <a:ext cx="420628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15</TotalTime>
  <Words>31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Theme-swirl</vt:lpstr>
      <vt:lpstr>The Swiss Brethren</vt:lpstr>
      <vt:lpstr>Jan. 21, 1525</vt:lpstr>
      <vt:lpstr>First Leaders of Swiss Brethren</vt:lpstr>
      <vt:lpstr>Bolt Eberli</vt:lpstr>
      <vt:lpstr>Manz’s martyrdom: Limmat river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Swiss Brethren</dc:title>
  <dc:creator>KMyers</dc:creator>
  <cp:lastModifiedBy>KMyers</cp:lastModifiedBy>
  <cp:revision>2</cp:revision>
  <dcterms:created xsi:type="dcterms:W3CDTF">2015-12-11T12:54:53Z</dcterms:created>
  <dcterms:modified xsi:type="dcterms:W3CDTF">2015-12-11T13:10:52Z</dcterms:modified>
</cp:coreProperties>
</file>