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2EF8-09F6-4BF7-8D6D-3F5EC7A26C1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689-BCE9-4C92-87ED-F6C805E8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Reform in Zurich and Birth of Anabaptism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42-Church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457950" cy="12930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Zwingli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upload.wikimedia.org/wikipedia/commons/thumb/8/85/Ulrich_Zwingli_by_Asper.jpg/220px-Ulrich_Zwingli_by_Asp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57300"/>
            <a:ext cx="2286000" cy="361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upload.wikimedia.org/wikipedia/commons/b/bf/Grossmunster_churc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8"/>
          <a:stretch/>
        </p:blipFill>
        <p:spPr bwMode="auto">
          <a:xfrm>
            <a:off x="838201" y="609600"/>
            <a:ext cx="4267200" cy="5636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76426" y="5599791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/>
              <a:t>grossmünster</a:t>
            </a:r>
          </a:p>
        </p:txBody>
      </p:sp>
    </p:spTree>
    <p:extLst>
      <p:ext uri="{BB962C8B-B14F-4D97-AF65-F5344CB8AC3E}">
        <p14:creationId xmlns:p14="http://schemas.microsoft.com/office/powerpoint/2010/main" val="6668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Zurich Town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-cdn.tripadvisor.com/media/photo-s/07/7f/42/69/stadhuis-van-de-st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1665"/>
            <a:ext cx="5772150" cy="433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58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Conrad </a:t>
            </a:r>
            <a:r>
              <a:rPr lang="en-US" dirty="0" err="1" smtClean="0"/>
              <a:t>Grebel</a:t>
            </a:r>
            <a:r>
              <a:rPr lang="en-US" dirty="0" smtClean="0"/>
              <a:t> and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johnanngeister.files.wordpress.com/2011/02/conrad-gre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352800" cy="37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meo.org/images/1/14/Felix-Manz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2775"/>
            <a:ext cx="2425820" cy="32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meo.org/images/7/74/Georg-Blavrock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668427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csmonitor.com/var/ezflow_site/storage/images/media/content/csm-photo-galleries-images/photos-of-the-day-images/2015/1119/232/19491054-1-eng-US/232_standard_900x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246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5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heradicalsmovie.com/index_htm_files/6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800600" cy="3245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Jan. 21, 1525</a:t>
            </a:r>
            <a:endParaRPr lang="en-US" dirty="0"/>
          </a:p>
        </p:txBody>
      </p:sp>
      <p:pic>
        <p:nvPicPr>
          <p:cNvPr id="1028" name="Picture 4" descr="http://homepage.ntlworld.com/alan.pibworth/anabaptists/neustadtga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5166"/>
            <a:ext cx="3686175" cy="552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ibts.eu/wp-content/uploads/2009/05/rodolphe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4651" r="17031" b="34881"/>
          <a:stretch/>
        </p:blipFill>
        <p:spPr bwMode="auto">
          <a:xfrm>
            <a:off x="3276600" y="4495800"/>
            <a:ext cx="3810000" cy="231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424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662</TotalTime>
  <Words>23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Theme-swirl</vt:lpstr>
      <vt:lpstr>Reform in Zurich and Birth of Anabaptism</vt:lpstr>
      <vt:lpstr>Zwingli</vt:lpstr>
      <vt:lpstr>Zurich Town Hall</vt:lpstr>
      <vt:lpstr>Conrad Grebel and Group</vt:lpstr>
      <vt:lpstr>PowerPoint Presentation</vt:lpstr>
      <vt:lpstr>Jan. 21, 1525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KMyers</cp:lastModifiedBy>
  <cp:revision>10</cp:revision>
  <dcterms:created xsi:type="dcterms:W3CDTF">2015-12-08T12:48:42Z</dcterms:created>
  <dcterms:modified xsi:type="dcterms:W3CDTF">2015-12-10T14:29:11Z</dcterms:modified>
</cp:coreProperties>
</file>