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D759503C-F5CF-4807-99CB-5DAA2A73991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22D6AEC9-C8CD-4F39-A22D-D752EC3D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03C-F5CF-4807-99CB-5DAA2A73991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EC9-C8CD-4F39-A22D-D752EC3D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759503C-F5CF-4807-99CB-5DAA2A73991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22D6AEC9-C8CD-4F39-A22D-D752EC3D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759503C-F5CF-4807-99CB-5DAA2A73991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22D6AEC9-C8CD-4F39-A22D-D752EC3D30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759503C-F5CF-4807-99CB-5DAA2A73991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22D6AEC9-C8CD-4F39-A22D-D752EC3D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03C-F5CF-4807-99CB-5DAA2A73991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EC9-C8CD-4F39-A22D-D752EC3D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03C-F5CF-4807-99CB-5DAA2A73991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EC9-C8CD-4F39-A22D-D752EC3D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03C-F5CF-4807-99CB-5DAA2A73991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EC9-C8CD-4F39-A22D-D752EC3D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759503C-F5CF-4807-99CB-5DAA2A73991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22D6AEC9-C8CD-4F39-A22D-D752EC3D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03C-F5CF-4807-99CB-5DAA2A73991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EC9-C8CD-4F39-A22D-D752EC3D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759503C-F5CF-4807-99CB-5DAA2A73991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22D6AEC9-C8CD-4F39-A22D-D752EC3D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03C-F5CF-4807-99CB-5DAA2A73991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EC9-C8CD-4F39-A22D-D752EC3D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03C-F5CF-4807-99CB-5DAA2A73991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EC9-C8CD-4F39-A22D-D752EC3D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03C-F5CF-4807-99CB-5DAA2A73991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EC9-C8CD-4F39-A22D-D752EC3D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03C-F5CF-4807-99CB-5DAA2A73991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EC9-C8CD-4F39-A22D-D752EC3D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03C-F5CF-4807-99CB-5DAA2A73991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EC9-C8CD-4F39-A22D-D752EC3D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03C-F5CF-4807-99CB-5DAA2A73991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EC9-C8CD-4F39-A22D-D752EC3D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503C-F5CF-4807-99CB-5DAA2A73991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EC9-C8CD-4F39-A22D-D752EC3D3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church comes to life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Church History-Mr.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8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The Baptist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2.bp.blogspot.com/-6VVYZi3Kd-4/TuuNOkSS43I/AAAAAAAACCA/qiZ1XEMvoU8/s1600/highw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596996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eadfastlutherans.org/wp-content/uploads/2013/12/john-the-baptist-points-to-jes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28700"/>
            <a:ext cx="2808127" cy="2324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49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20000souls.com/images/goy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1"/>
            <a:ext cx="6144245" cy="4084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41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Pentecost-A.D. 33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practicingparadoxy.files.wordpress.com/2015/05/pentec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96894"/>
            <a:ext cx="7581900" cy="364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50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church?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crosspointschurch.com/wp-content/uploads/2013/04/Belong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2" y="4114800"/>
            <a:ext cx="46482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lgonline.org/wp-content/uploads/blogger/-wMXpo5CP_ZE/UB8puSuG7uI/AAAAAAAAAx0/_Fg2YsapX_w/s1600/Ekklesia_web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20" y="1981200"/>
            <a:ext cx="4563630" cy="342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0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testimoniesofhisgoodness.files.wordpress.com/2013/10/standing-out-business-cards.jpg?w=5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5238750" cy="2990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180blog.org/wp-content/uploads/2014/02/Chose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2828925" cy="1619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9787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swir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Theme-swirl</Template>
  <TotalTime>36</TotalTime>
  <Words>22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Theme-swirl</vt:lpstr>
      <vt:lpstr>The church comes to life</vt:lpstr>
      <vt:lpstr>John The Baptist</vt:lpstr>
      <vt:lpstr>PowerPoint Presentation</vt:lpstr>
      <vt:lpstr>Pentecost-A.D. 33</vt:lpstr>
      <vt:lpstr>What is the church?</vt:lpstr>
      <vt:lpstr>The church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KMyers</dc:creator>
  <cp:lastModifiedBy>KMyers</cp:lastModifiedBy>
  <cp:revision>5</cp:revision>
  <dcterms:created xsi:type="dcterms:W3CDTF">2015-08-19T20:57:39Z</dcterms:created>
  <dcterms:modified xsi:type="dcterms:W3CDTF">2015-08-20T12:11:19Z</dcterms:modified>
</cp:coreProperties>
</file>