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48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93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6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0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2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3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04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3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2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1A6B0-5430-499E-9D1C-87244E7E1EBF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732A7-2F85-4053-88BB-869B628D5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7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VI.  The Church Comes to Life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24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b. 	Royal _________________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77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c.	___________ 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16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d.	A people who ______________ to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2.	A holy _____________, the __________________ of God - Eph. 2:21,22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76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3.	___________ of Christ - Eph. 1:22-23, 6:29-30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67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4.	Definition in summary - The church is the community of people who have 						responded to Christ’s call, been redeemed by His work, and live in renewed 						harmony with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92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C.	The work of the church - ____________________________________________? 	1. ________________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17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Be Christ’s ______________________ on earth - II Cor. 5:19-20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76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Grow in Christ’s image together - ____________________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91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Share the __________________ - Matt. 28:18-20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4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A.	The beginning of the church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2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8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90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50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77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endParaRPr lang="en-US" b="0" i="0" u="none" strike="noStrike" baseline="0" smtClean="0"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7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1.	_______ the ___________ prepared the way for Jesus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8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2.	Jesus called people to be His ____________ - Matt. 4:19, John 8:12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4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3.  Jesus taught His disciples and sent them as ____________ into the whole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4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4.	The Holy Spirit was poured out onto Jesus’ believers on the day of __________; we 			will call this the ______________ of the church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50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B.	The nature of the church - ______________________________?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7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1.	A special people for God - ___________________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09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 panose="020F0502020204030204" pitchFamily="34" charset="0"/>
              </a:rPr>
              <a:t>a.	____________ generation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5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4-The-Church-Comes-To-Life-Handout</Template>
  <TotalTime>0</TotalTime>
  <Words>74</Words>
  <Application>Microsoft Office PowerPoint</Application>
  <PresentationFormat>Widescreen</PresentationFormat>
  <Paragraphs>19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Office Theme</vt:lpstr>
      <vt:lpstr>VI.  The Church Comes to Life</vt:lpstr>
      <vt:lpstr>A. The beginning of the church</vt:lpstr>
      <vt:lpstr>1. _______ the ___________ prepared the way for Jesus </vt:lpstr>
      <vt:lpstr>2. Jesus called people to be His ____________ - Matt. 4:19, John 8:12</vt:lpstr>
      <vt:lpstr>3.  Jesus taught His disciples and sent them as ____________ into the whole world</vt:lpstr>
      <vt:lpstr>4. The Holy Spirit was poured out onto Jesus’ believers on the day of __________; we    will call this the ______________ of the church</vt:lpstr>
      <vt:lpstr>B. The nature of the church - ______________________________?</vt:lpstr>
      <vt:lpstr>1. A special people for God - ___________________</vt:lpstr>
      <vt:lpstr>a. ____________ generation</vt:lpstr>
      <vt:lpstr>b.  Royal _________________</vt:lpstr>
      <vt:lpstr>c. ___________ nation</vt:lpstr>
      <vt:lpstr>d. A people who ______________ to God</vt:lpstr>
      <vt:lpstr>2. A holy _____________, the __________________ of God - Eph. 2:21,22</vt:lpstr>
      <vt:lpstr>3. ___________ of Christ - Eph. 1:22-23, 6:29-30</vt:lpstr>
      <vt:lpstr>4. Definition in summary - The church is the community of people who have       responded to Christ’s call, been redeemed by His work, and live in renewed       harmony with God</vt:lpstr>
      <vt:lpstr>C. The work of the church - ____________________________________________?  1. ________________ God</vt:lpstr>
      <vt:lpstr>Be Christ’s ______________________ on earth - II Cor. 5:19-20</vt:lpstr>
      <vt:lpstr>Grow in Christ’s image together - ____________________</vt:lpstr>
      <vt:lpstr>Share the __________________ - Matt. 28:18-20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VI.  The Church Comes to Life</dc:title>
  <dc:creator>Yvonne Yoder</dc:creator>
  <cp:lastModifiedBy>Yvonne Yoder</cp:lastModifiedBy>
  <cp:revision>2</cp:revision>
  <dcterms:created xsi:type="dcterms:W3CDTF">2017-09-21T18:32:25Z</dcterms:created>
  <dcterms:modified xsi:type="dcterms:W3CDTF">2017-09-21T18:39:30Z</dcterms:modified>
</cp:coreProperties>
</file>