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248650A9-5B32-4E0A-88CB-2E8F6E917EF6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8CC42B98-4EAE-475F-837E-B4BA15D2F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1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50A9-5B32-4E0A-88CB-2E8F6E917EF6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2B98-4EAE-475F-837E-B4BA15D2F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5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48650A9-5B32-4E0A-88CB-2E8F6E917EF6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8CC42B98-4EAE-475F-837E-B4BA15D2F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0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48650A9-5B32-4E0A-88CB-2E8F6E917EF6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8CC42B98-4EAE-475F-837E-B4BA15D2F5D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073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48650A9-5B32-4E0A-88CB-2E8F6E917EF6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8CC42B98-4EAE-475F-837E-B4BA15D2F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2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50A9-5B32-4E0A-88CB-2E8F6E917EF6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2B98-4EAE-475F-837E-B4BA15D2F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83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50A9-5B32-4E0A-88CB-2E8F6E917EF6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2B98-4EAE-475F-837E-B4BA15D2F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9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50A9-5B32-4E0A-88CB-2E8F6E917EF6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2B98-4EAE-475F-837E-B4BA15D2F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14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48650A9-5B32-4E0A-88CB-2E8F6E917EF6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8CC42B98-4EAE-475F-837E-B4BA15D2F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5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50A9-5B32-4E0A-88CB-2E8F6E917EF6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2B98-4EAE-475F-837E-B4BA15D2F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6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48650A9-5B32-4E0A-88CB-2E8F6E917EF6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8CC42B98-4EAE-475F-837E-B4BA15D2F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8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50A9-5B32-4E0A-88CB-2E8F6E917EF6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2B98-4EAE-475F-837E-B4BA15D2F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8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50A9-5B32-4E0A-88CB-2E8F6E917EF6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2B98-4EAE-475F-837E-B4BA15D2F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6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50A9-5B32-4E0A-88CB-2E8F6E917EF6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2B98-4EAE-475F-837E-B4BA15D2F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7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50A9-5B32-4E0A-88CB-2E8F6E917EF6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2B98-4EAE-475F-837E-B4BA15D2F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4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50A9-5B32-4E0A-88CB-2E8F6E917EF6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2B98-4EAE-475F-837E-B4BA15D2F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2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650A9-5B32-4E0A-88CB-2E8F6E917EF6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2B98-4EAE-475F-837E-B4BA15D2F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0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650A9-5B32-4E0A-88CB-2E8F6E917EF6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42B98-4EAE-475F-837E-B4BA15D2F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9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52426" y="1463040"/>
            <a:ext cx="7680960" cy="4724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734925" y="178664"/>
            <a:ext cx="7680960" cy="762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Henry IV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upload.wikimedia.org/wikipedia/commons/thumb/0/07/Workshop_of_Hans_Holbein_the_Younger_-_Portrait_of_Henry_VIII_-_Google_Art_Project.jpg/640px-Workshop_of_Hans_Holbein_the_Younger_-_Portrait_of_Henry_VIII_-_Google_Art_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95" y="1011382"/>
            <a:ext cx="3294549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pload.wikimedia.org/wikipedia/commons/thumb/5/5a/HenryVIII_1509.jpg/170px-HenryVIII_150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10"/>
          <a:stretch/>
        </p:blipFill>
        <p:spPr bwMode="auto">
          <a:xfrm>
            <a:off x="14718" y="1582882"/>
            <a:ext cx="1210541" cy="1498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upload.wikimedia.org/wikipedia/commons/thumb/d/d6/Catherine_aragon.jpg/220px-Catherine_arago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20052"/>
            <a:ext cx="2362200" cy="3103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upload.wikimedia.org/wikipedia/commons/thumb/0/0e/Anneboleyn2.jpg/220px-Anneboleyn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20052"/>
            <a:ext cx="2362200" cy="3188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upload.wikimedia.org/wikipedia/commons/thumb/1/14/Hans_Holbein_the_Younger_-_Jane_Seymour%2C_Queen_of_England_-_Google_Art_Project.jpg/150px-Hans_Holbein_the_Younger_-_Jane_Seymour%2C_Queen_of_England_-_Google_Art_Project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11"/>
          <a:stretch/>
        </p:blipFill>
        <p:spPr bwMode="auto">
          <a:xfrm>
            <a:off x="4419600" y="1011382"/>
            <a:ext cx="2362200" cy="329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upload.wikimedia.org/wikipedia/commons/thumb/c/c0/Anne_of_Cleves%2C_by_Hans_Holbein_the_Younger.jpg/220px-Anne_of_Cleves%2C_by_Hans_Holbein_the_Younger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1046018"/>
            <a:ext cx="2433427" cy="3263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http://upload.wikimedia.org/wikipedia/commons/3/32/HowardCatherine02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46018"/>
            <a:ext cx="2554145" cy="317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upload.wikimedia.org/wikipedia/commons/thumb/4/49/Catherine_Parr_from_NPG.jpg/200px-Catherine_Parr_from_NPG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89" y="1025236"/>
            <a:ext cx="2581855" cy="3279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lement VII. Sebastiano del Piombo. c.1531.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637" y="4391891"/>
            <a:ext cx="2374777" cy="2860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artsofadventure.files.wordpress.com/2012/05/a1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800604"/>
            <a:ext cx="1687433" cy="327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lassconnection.s3.amazonaws.com/1700/flashcards/795827/jpg/isabella_clara_eugenia_spain_albrecht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35" y="210776"/>
            <a:ext cx="1946776" cy="137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69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90526" y="2362200"/>
            <a:ext cx="4524374" cy="472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King from ages 9-16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Court controlled by Protestants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057400" y="929148"/>
            <a:ext cx="6457950" cy="129302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Edward VI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ichef.bbci.co.uk/arts/yourpaintings/images/paintings/mch/large/nti_mch_20133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14400"/>
            <a:ext cx="3962972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035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57188" y="2590800"/>
            <a:ext cx="4562266" cy="472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Reigned for 5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Tried to restore Roman Catholicism in England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Known as “Bloody Mary” because of her suppression of Protestants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209800" y="1219200"/>
            <a:ext cx="6457950" cy="129302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Mary 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upload.wikimedia.org/wikipedia/commons/a/ab/Mary1_by_Eworth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692" y="1046018"/>
            <a:ext cx="4208526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228600" y="2667000"/>
            <a:ext cx="4981574" cy="472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Reigned for 45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Pursued a moderate religious policy called the Elizabethan Settlement, which supported independence from Catholicism but didn’t bring radical changes to church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Smart and competent leader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600200" y="1219200"/>
            <a:ext cx="6457950" cy="129302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Elizabeth 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 descr="Darnley stage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838200"/>
            <a:ext cx="3657601" cy="535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39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of English </a:t>
            </a:r>
            <a:r>
              <a:rPr lang="en-US" dirty="0" err="1" smtClean="0"/>
              <a:t>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Anglican Church</a:t>
            </a:r>
          </a:p>
          <a:p>
            <a:r>
              <a:rPr lang="en-US" dirty="0" smtClean="0"/>
              <a:t>Episcopalians</a:t>
            </a:r>
          </a:p>
          <a:p>
            <a:r>
              <a:rPr lang="en-US" dirty="0" smtClean="0"/>
              <a:t>Puritans</a:t>
            </a:r>
          </a:p>
          <a:p>
            <a:r>
              <a:rPr lang="en-US" dirty="0" smtClean="0"/>
              <a:t>Methodists</a:t>
            </a:r>
          </a:p>
          <a:p>
            <a:r>
              <a:rPr lang="en-US" dirty="0" smtClean="0"/>
              <a:t>Baptists</a:t>
            </a:r>
            <a:endParaRPr lang="en-US" dirty="0"/>
          </a:p>
        </p:txBody>
      </p:sp>
      <p:pic>
        <p:nvPicPr>
          <p:cNvPr id="1026" name="Picture 2" descr="http://www.britainexpress.com/images/attractions/editor/Canterbury-24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2819401"/>
            <a:ext cx="5151437" cy="345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35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-swir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Theme-swirl</Template>
  <TotalTime>72</TotalTime>
  <Words>79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Theme-swirl</vt:lpstr>
      <vt:lpstr>PowerPoint Presentation</vt:lpstr>
      <vt:lpstr>Henry IV</vt:lpstr>
      <vt:lpstr>Edward VI</vt:lpstr>
      <vt:lpstr>Mary I</vt:lpstr>
      <vt:lpstr>Elizabeth I</vt:lpstr>
      <vt:lpstr>Legacy of English REformation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KMyers</dc:creator>
  <cp:lastModifiedBy>KMyers</cp:lastModifiedBy>
  <cp:revision>3</cp:revision>
  <dcterms:created xsi:type="dcterms:W3CDTF">2015-11-19T13:06:19Z</dcterms:created>
  <dcterms:modified xsi:type="dcterms:W3CDTF">2015-11-19T14:19:00Z</dcterms:modified>
</cp:coreProperties>
</file>