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55FEB-3EA7-451B-8761-9636EAB767F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EE75-2DCB-4D24-A0A8-44D57DD5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Martin </a:t>
            </a:r>
            <a:r>
              <a:rPr lang="en-US" sz="4400" dirty="0"/>
              <a:t>L</a:t>
            </a:r>
            <a:r>
              <a:rPr lang="en-US" sz="4400" dirty="0" smtClean="0"/>
              <a:t>uther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History-31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3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28600"/>
            <a:ext cx="6457950" cy="12930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Time and Place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wittetravel.com/tours/wp-content/uploads/sites/3/2014/10/Lutheran-Faith-Itinerary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75" y="1600200"/>
            <a:ext cx="346784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rainbowresource.netdna-cdn.com/products/0395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17" b="9182"/>
          <a:stretch/>
        </p:blipFill>
        <p:spPr bwMode="auto">
          <a:xfrm>
            <a:off x="73746" y="538593"/>
            <a:ext cx="49625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6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Martin Luther-Life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5/56/Martin-Luther-152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236214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formatus.hu/data/media/galeria/reformatorok/thumbs/reformatorok_15.jpg.500x500_q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145" b="28436"/>
          <a:stretch/>
        </p:blipFill>
        <p:spPr bwMode="auto">
          <a:xfrm>
            <a:off x="4545473" y="2209800"/>
            <a:ext cx="3999107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4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Martin Luther-Thinking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9/9a/Martin_Luther_by_Cranach-restoration.tif/lossy-page1-220px-Martin_Luther_by_Cranach-restoration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729279" cy="400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utz.tv/wp-content/uploads/2012/03/martin-lu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361764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Katherine von Bora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orndancer.com/fritze/reformation/refmaton_art/kathvonb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3134868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2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3.bp.blogspot.com/_b5anlj4zSJc/TNFkvS5-MYI/AAAAAAAAAkY/SkPvBIr0bd0/s1600/reformation+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94" y="381000"/>
            <a:ext cx="486203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3964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24</TotalTime>
  <Words>14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Theme-swirl</vt:lpstr>
      <vt:lpstr>Martin Luther</vt:lpstr>
      <vt:lpstr>Time and Place </vt:lpstr>
      <vt:lpstr>Martin Luther-Life</vt:lpstr>
      <vt:lpstr>Martin Luther-Thinking</vt:lpstr>
      <vt:lpstr>Katherine von Bora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KMyers</cp:lastModifiedBy>
  <cp:revision>3</cp:revision>
  <dcterms:created xsi:type="dcterms:W3CDTF">2015-11-10T22:05:14Z</dcterms:created>
  <dcterms:modified xsi:type="dcterms:W3CDTF">2015-11-11T13:18:18Z</dcterms:modified>
</cp:coreProperties>
</file>