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FF5E4-18C7-49B9-8118-A4355A671DD4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C5771-A02B-42FA-B61F-FC738AEAE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Saudi</a:t>
            </a:r>
            <a:r>
              <a:rPr lang="en-US" baseline="0" dirty="0" smtClean="0"/>
              <a:t> Arabia with major cities.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C5771-A02B-42FA-B61F-FC738AEAE1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09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trade routes in the middle east during</a:t>
            </a:r>
            <a:r>
              <a:rPr lang="en-US" baseline="0" dirty="0" smtClean="0"/>
              <a:t> the middle 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C5771-A02B-42FA-B61F-FC738AEAE1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99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Saudi</a:t>
            </a:r>
            <a:r>
              <a:rPr lang="en-US" baseline="0" dirty="0" smtClean="0"/>
              <a:t> Arabia, highlighting Mecca and Medina.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C5771-A02B-42FA-B61F-FC738AEAE1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85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 spread of Islam.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C5771-A02B-42FA-B61F-FC738AEAE1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50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803405"/>
            <a:ext cx="70866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632201"/>
            <a:ext cx="70866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4314328"/>
            <a:ext cx="2183130" cy="374642"/>
          </a:xfrm>
        </p:spPr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4323846"/>
            <a:ext cx="4800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057400" cy="365125"/>
          </a:xfrm>
        </p:spPr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1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4697361"/>
            <a:ext cx="8116526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941440"/>
            <a:ext cx="811638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5516716"/>
            <a:ext cx="81153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5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53533"/>
            <a:ext cx="81153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9134"/>
            <a:ext cx="7597887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0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365557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3959863"/>
            <a:ext cx="7613650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7188" y="9334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70129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0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1" y="1124702"/>
            <a:ext cx="7609640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8316"/>
            <a:ext cx="7608491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8884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26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2202080"/>
            <a:ext cx="2592324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2201333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904067"/>
            <a:ext cx="2592324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2192866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83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3" y="4191001"/>
            <a:ext cx="2588687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3" y="2362200"/>
            <a:ext cx="258868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3" y="4873765"/>
            <a:ext cx="2588687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98" y="4191001"/>
            <a:ext cx="2586701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2362200"/>
            <a:ext cx="258670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699" y="4873764"/>
            <a:ext cx="2586701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4191001"/>
            <a:ext cx="259235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1" y="2362200"/>
            <a:ext cx="258590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4873762"/>
            <a:ext cx="2589334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9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194560"/>
            <a:ext cx="81153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4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45067"/>
            <a:ext cx="154305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745068"/>
            <a:ext cx="615315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79942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1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6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53534"/>
            <a:ext cx="81152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3641726"/>
            <a:ext cx="786765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2"/>
            <a:ext cx="5243619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8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45795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7" y="2183802"/>
            <a:ext cx="3809993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3132667"/>
            <a:ext cx="3983831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183802"/>
            <a:ext cx="382905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2667"/>
            <a:ext cx="40005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6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7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4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746760"/>
            <a:ext cx="4882964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30861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2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51549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751242"/>
            <a:ext cx="273372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515493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194561"/>
            <a:ext cx="81153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6356351"/>
            <a:ext cx="218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DC561-2FA8-4793-B371-B11716C203FF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355846"/>
            <a:ext cx="582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C1D91-6543-47BC-9D6A-2F35EE22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9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Rise of Islam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20-Church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4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Setting: Arabia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https://upload.wikimedia.org/wikipedia/commons/8/89/Muhammad_Ahmad_al-Mahd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34" y="1752600"/>
            <a:ext cx="3189427" cy="3657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87603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Trade routes in middle east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8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“Revelations”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ttps://upload.wikimedia.org/wikipedia/commons/2/20/Mohammed_receiving_revelation_from_the_angel_Gabri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981200"/>
            <a:ext cx="5943600" cy="4474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www.awesomestories.com/images/user/584ca7b8d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143416"/>
            <a:ext cx="2415139" cy="364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58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A.D. 622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http://muslim-academy.com/http:/muslim-academy.com/wp-content/uploads/2013/12/The-first-Hijra-of-Holy-Prophet-PUBH-to-Habsh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3200400"/>
            <a:ext cx="5362575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37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3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-swir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Theme-swirl</Template>
  <TotalTime>60</TotalTime>
  <Words>65</Words>
  <Application>Microsoft Office PowerPoint</Application>
  <PresentationFormat>On-screen Show (4:3)</PresentationFormat>
  <Paragraphs>14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Century Gothic</vt:lpstr>
      <vt:lpstr>Theme-swirl</vt:lpstr>
      <vt:lpstr>Rise of Islam</vt:lpstr>
      <vt:lpstr>Setting: Arabia</vt:lpstr>
      <vt:lpstr>Trade routes in middle east</vt:lpstr>
      <vt:lpstr>“Revelations”</vt:lpstr>
      <vt:lpstr>A.D. 622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 of Islam</dc:title>
  <dc:creator>KMyers</dc:creator>
  <cp:lastModifiedBy>Yvonne Yoder</cp:lastModifiedBy>
  <cp:revision>4</cp:revision>
  <dcterms:created xsi:type="dcterms:W3CDTF">2015-09-30T20:45:38Z</dcterms:created>
  <dcterms:modified xsi:type="dcterms:W3CDTF">2017-09-26T21:01:19Z</dcterms:modified>
</cp:coreProperties>
</file>