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7185-728A-4E18-B3A9-73FF6E23C51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7A505-2E6E-4BF7-9E33-371A5C19A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was here “From Chadwick</a:t>
            </a:r>
            <a:r>
              <a:rPr lang="en-US" baseline="0" dirty="0" smtClean="0"/>
              <a:t> and Evans, </a:t>
            </a:r>
            <a:r>
              <a:rPr lang="en-US" i="1" baseline="0" dirty="0" smtClean="0"/>
              <a:t>Atlas of the Christian Church”</a:t>
            </a:r>
            <a:r>
              <a:rPr lang="en-US" i="0" baseline="0" dirty="0" smtClean="0"/>
              <a:t> </a:t>
            </a:r>
            <a:r>
              <a:rPr lang="en-US" b="1" i="0" baseline="0" dirty="0" smtClean="0"/>
              <a:t>The Spread of Christianity, 300-600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A505-2E6E-4BF7-9E33-371A5C19A3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</a:t>
            </a:r>
            <a:r>
              <a:rPr lang="en-US" dirty="0" err="1" smtClean="0"/>
              <a:t>Deocletian’s</a:t>
            </a:r>
            <a:r>
              <a:rPr lang="en-US" dirty="0" smtClean="0"/>
              <a:t> tetrarchy divisions.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A505-2E6E-4BF7-9E33-371A5C19A3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3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area controlled by the Byzantine</a:t>
            </a:r>
            <a:r>
              <a:rPr lang="en-US" baseline="0" dirty="0" smtClean="0"/>
              <a:t> Empire after the fall of Rome.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A505-2E6E-4BF7-9E33-371A5C19A3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Europe showing</a:t>
            </a:r>
            <a:r>
              <a:rPr lang="en-US" baseline="0" dirty="0" smtClean="0"/>
              <a:t> the tribes that controlled the areas around the Eastern Roman Empire in 477 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A505-2E6E-4BF7-9E33-371A5C19A3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6359-A840-480F-BAC9-904B51E3051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22C8-8D91-445D-8247-DE7DC549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church and the decline of Rome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17-Church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828800"/>
            <a:ext cx="8105774" cy="4358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Rome’s political disorder</a:t>
            </a:r>
          </a:p>
          <a:p>
            <a:pPr marL="1089025" lvl="3" indent="-571500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No policy for choosing emperors</a:t>
            </a:r>
          </a:p>
          <a:p>
            <a:pPr marL="1089025" lvl="3" indent="-571500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Unending assassinations and fighting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Economic disorder</a:t>
            </a:r>
          </a:p>
          <a:p>
            <a:pPr marL="1089025" lvl="3" indent="-571500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Expense of huge army</a:t>
            </a:r>
          </a:p>
          <a:p>
            <a:pPr marL="1089025" lvl="3" indent="-571500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Uncontrolled inflation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Moral decay</a:t>
            </a:r>
          </a:p>
          <a:p>
            <a:pPr marL="1089025" lvl="3" indent="-571500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Laziness and greed</a:t>
            </a:r>
          </a:p>
          <a:p>
            <a:pPr marL="1089025" lvl="3" indent="-571500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Moral promiscuity rampant   </a:t>
            </a:r>
          </a:p>
          <a:p>
            <a:pPr marL="342900" indent="-342900">
              <a:buFont typeface="+mj-lt"/>
              <a:buAutoNum type="arabicPeriod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6600"/>
                </a:solidFill>
              </a:rPr>
              <a:t>Reasons for Decline	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050" name="Picture 2" descr="http://upload.wikimedia.org/wikipedia/commons/b/b1/Ruins_of_Roman_Fo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0988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234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1700" y="457200"/>
            <a:ext cx="6457950" cy="160020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Division of the Roman Empire</a:t>
            </a:r>
          </a:p>
        </p:txBody>
      </p:sp>
    </p:spTree>
    <p:extLst>
      <p:ext uri="{BB962C8B-B14F-4D97-AF65-F5344CB8AC3E}">
        <p14:creationId xmlns:p14="http://schemas.microsoft.com/office/powerpoint/2010/main" val="22001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Barbarians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upload.wikimedia.org/wikipedia/commons/thumb/0/07/Germaniae_antiquae_libri_tres%2C_Plate_17%2C_Cl%C3%BCver.jpg/640px-Germaniae_antiquae_libri_tres%2C_Plate_17%2C_Cl%C3%BC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2747" r="5682" b="50000"/>
          <a:stretch/>
        </p:blipFill>
        <p:spPr bwMode="auto">
          <a:xfrm>
            <a:off x="914400" y="1371600"/>
            <a:ext cx="3082636" cy="254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assrooms.cove.k12.or.us/Middle%20School/Teachers/HubbardR/Images/Social%20Studies%20pics/Ancient%20History/Rome/Germanic%20tribe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52132"/>
            <a:ext cx="4234291" cy="52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kWuSbQUcpSI/Tia3S8JfWaI/AAAAAAAAAE0/gnJ7u5mT6sQ/s1600/tumblr_lbwgl3K4231qer9b0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" y="4013900"/>
            <a:ext cx="3827606" cy="280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447800"/>
            <a:ext cx="4829174" cy="473963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Fall of Rome—A.D. 476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Eastern half of the empire continues as the Byzantine Empire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Collapse of the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Roman Empire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rachelderozario.files.wordpress.com/2010/01/fall-of-r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1"/>
            <a:ext cx="2743200" cy="15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6457950" cy="1905001"/>
          </a:xfrm>
        </p:spPr>
        <p:txBody>
          <a:bodyPr/>
          <a:lstStyle/>
          <a:p>
            <a:r>
              <a:rPr lang="en-US" dirty="0" smtClean="0"/>
              <a:t>Effect on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8115300" cy="461848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As the Western Roman Empire disintegrated, the church assumed much of the Empire’s former role as provider of stability, unity, and </a:t>
            </a:r>
            <a:r>
              <a:rPr lang="en-US" altLang="en-US" sz="2400" dirty="0" smtClean="0"/>
              <a:t>authority</a:t>
            </a:r>
          </a:p>
          <a:p>
            <a:r>
              <a:rPr lang="en-US" altLang="en-US" sz="2400" dirty="0"/>
              <a:t>Arian or pagan at the time of the invasions, the </a:t>
            </a:r>
            <a:r>
              <a:rPr lang="en-US" altLang="en-US" sz="2400" dirty="0" smtClean="0"/>
              <a:t>Germanic </a:t>
            </a:r>
            <a:r>
              <a:rPr lang="en-US" altLang="en-US" sz="2400" dirty="0"/>
              <a:t>tribes converted to the Catholicism of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Roman church over time. </a:t>
            </a:r>
          </a:p>
          <a:p>
            <a:r>
              <a:rPr lang="en-US" altLang="en-US" sz="2400" dirty="0"/>
              <a:t>The Roman Catholic Church was the only institution enjoying widespread respect and authority in western Europe. </a:t>
            </a:r>
            <a:endParaRPr lang="en-US" altLang="en-US" sz="1600" dirty="0">
              <a:latin typeface="Times New Roman" pitchFamily="-32" charset="0"/>
            </a:endParaRPr>
          </a:p>
          <a:p>
            <a:endParaRPr lang="en-US" sz="2800" dirty="0"/>
          </a:p>
        </p:txBody>
      </p:sp>
      <p:pic>
        <p:nvPicPr>
          <p:cNvPr id="1026" name="Picture 2" descr="http://i2.cdn.turner.com/cnn/dam/assets/120206094017-rome-view-story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91063"/>
            <a:ext cx="3581400" cy="201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3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45</TotalTime>
  <Words>208</Words>
  <Application>Microsoft Office PowerPoint</Application>
  <PresentationFormat>On-screen Show (4:3)</PresentationFormat>
  <Paragraphs>30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Theme-swirl</vt:lpstr>
      <vt:lpstr>The church and the decline of Rome </vt:lpstr>
      <vt:lpstr>PowerPoint Presentation</vt:lpstr>
      <vt:lpstr>Reasons for Decline </vt:lpstr>
      <vt:lpstr>Division of the Roman Empire</vt:lpstr>
      <vt:lpstr>The Barbarians</vt:lpstr>
      <vt:lpstr>Collapse of the  Roman Empire</vt:lpstr>
      <vt:lpstr>PowerPoint Presentation</vt:lpstr>
      <vt:lpstr>Effect on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6</cp:revision>
  <dcterms:created xsi:type="dcterms:W3CDTF">2015-09-22T20:25:55Z</dcterms:created>
  <dcterms:modified xsi:type="dcterms:W3CDTF">2017-09-27T18:12:13Z</dcterms:modified>
</cp:coreProperties>
</file>