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9DE1-756F-4928-820F-EA642FB6400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EE4E6-47A6-4A52-902A-80840F968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5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amazingplacesonearth.com/wp-content/uploads/2012/09/Tatev-Monast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9525"/>
            <a:ext cx="9163050" cy="60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0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traveladventures.org/countries/armenia/images/haghpat-monastery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248400" cy="416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2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2.bp.blogspot.com/-45ObXevLjjw/T20103pTgkI/AAAAAAAAAvE/GF6yv0jQOS8/s1600/Spring+at+the+Monast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0"/>
            <a:ext cx="9451975" cy="632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8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s://upload.wikimedia.org/wikipedia/commons/thumb/0/09/Haghpat-Nshan.jpg/275px-Haghpat-Ns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51878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ransromanica.com/c_poi/1422-4-c--te-monastery-of-saint-peter-ins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cdn.c.photoshelter.com/img-get/I00008.V.Fz.jmeo/s/750/750/RF-Fort-Medieval-Mont-Saint-Michel-BRT04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0" y="1"/>
            <a:ext cx="9144000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3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monastery mon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www.stmarysmonastery.org/images/home-st-marys-monastery-0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" y="1219200"/>
            <a:ext cx="4468761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tatic.guim.co.uk/sys-images/Guardian/Pix/pictures/2013/3/19/1363711234243/A-Benedictine-monk-reads-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yearforconsecratedlife.com/uploads/1/3/2/1/13218528/3316195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4" y="304800"/>
            <a:ext cx="4530725" cy="32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3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sttikhonsmonastery.org/images/All-Mo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-33338"/>
            <a:ext cx="9188451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261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Theme-swirl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KMyers</cp:lastModifiedBy>
  <cp:revision>3</cp:revision>
  <dcterms:created xsi:type="dcterms:W3CDTF">2015-09-22T02:19:20Z</dcterms:created>
  <dcterms:modified xsi:type="dcterms:W3CDTF">2015-09-22T02:34:10Z</dcterms:modified>
</cp:coreProperties>
</file>