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3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33D3-7CDB-42DC-9A7B-DD7A1961FF6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8DD8-5537-4EE9-B8AE-D819F49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Deterioration in the church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 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4373"/>
            <a:ext cx="3810000" cy="1293028"/>
          </a:xfrm>
        </p:spPr>
        <p:txBody>
          <a:bodyPr/>
          <a:lstStyle/>
          <a:p>
            <a:r>
              <a:rPr lang="en-US" dirty="0" smtClean="0"/>
              <a:t>Purgatory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upload.wikimedia.org/wikipedia/commons/thumb/f/fe/Carracci-Purgatory.jpg/300px-Carracci-Purga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8575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udy.com/cimages/multimages/16/diagramdivinecomed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49604"/>
            <a:ext cx="5191141" cy="294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Sacrifice and Transubstantiation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spreadjesus.org/6-12/Understanding-the-Catholic-M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tholiclane.com/wp-content/uploads/high-m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65158"/>
            <a:ext cx="4572000" cy="34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Priests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confess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onfess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sisteractontour.com/img/confessio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79" y="2616657"/>
            <a:ext cx="3820643" cy="4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ksr-ugc.imgix.net/projects/1608043/photo-original.jpg?v=1421799626&amp;w=1536&amp;h=1152&amp;fit=crop&amp;auto=format&amp;q=92&amp;s=11d8eb4326ebe9be3fdf0951029a3a1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ksr-ugc.imgix.net/projects/1608043/photo-original.jpg?v=1421799626&amp;w=1536&amp;h=1152&amp;fit=crop&amp;auto=format&amp;q=92&amp;s=11d8eb4326ebe9be3fdf0951029a3a1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s://encrypted-tbn0.gstatic.com/images?q=tbn:ANd9GcRWORASVn94P6DWP-pvo3w-cI6UE2abSjQG29m-h8lzEVLA0Y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40258"/>
            <a:ext cx="2641029" cy="167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jkmusic.com/blog/wp-content/uploads/2014/06/divine-mercy-confes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743200"/>
            <a:ext cx="4879300" cy="32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Veneration of saints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d2jkk5z9de9jwi.cloudfront.net/content/uploads/2013/11/10668294013_88d44998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800475"/>
            <a:ext cx="4191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travbuddy.com/19289_13105201507392_big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66925"/>
            <a:ext cx="24342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sodahead.com/polls/004042869/184472790_Blessed_Virgin_Mary_x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71" y="3238500"/>
            <a:ext cx="2514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cache.elizabethannedesigns.com/blog/wp-content/uploads/2013/10/Elaborate-Chicago-Catholic-Church-Wedding-Venu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524000"/>
            <a:ext cx="497681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anons-regular.org/uploads/images/feast_of_st_john_cantius_200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7" y="3657600"/>
            <a:ext cx="42862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Pilgrimages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static4.demotix.com/sites/default/files/imagecache/a_scale_large/2100-5/photos/1370397956-christian-orthodox-pilgrimage-to-the-holy-mount-of-grabarka-in-poland_212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15278"/>
            <a:ext cx="5167312" cy="34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a.web.britannica.com/eb-media/14/125114-004-95588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52600"/>
            <a:ext cx="3276600" cy="30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catholic.com/sites/default/files/images/blog/mainimages/inquis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848100" cy="305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84</TotalTime>
  <Words>22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Theme-swirl</vt:lpstr>
      <vt:lpstr>Deterioration in the church</vt:lpstr>
      <vt:lpstr>Purgatory</vt:lpstr>
      <vt:lpstr>Sacrifice and Transubstantiation</vt:lpstr>
      <vt:lpstr>Role of Priests</vt:lpstr>
      <vt:lpstr>Veneration of saints</vt:lpstr>
      <vt:lpstr>Worship</vt:lpstr>
      <vt:lpstr>Pilgrimages</vt:lpstr>
      <vt:lpstr>Use of Force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KMyers</cp:lastModifiedBy>
  <cp:revision>5</cp:revision>
  <dcterms:created xsi:type="dcterms:W3CDTF">2015-09-17T12:05:42Z</dcterms:created>
  <dcterms:modified xsi:type="dcterms:W3CDTF">2015-09-17T13:29:58Z</dcterms:modified>
</cp:coreProperties>
</file>