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56" r:id="rId2"/>
    <p:sldId id="263" r:id="rId3"/>
    <p:sldId id="262" r:id="rId4"/>
    <p:sldId id="257" r:id="rId5"/>
    <p:sldId id="265" r:id="rId6"/>
    <p:sldId id="266" r:id="rId7"/>
    <p:sldId id="259" r:id="rId8"/>
    <p:sldId id="258" r:id="rId9"/>
    <p:sldId id="260" r:id="rId10"/>
    <p:sldId id="261" r:id="rId11"/>
    <p:sldId id="264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4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97A525-2989-4D44-A56B-C3F9BB232F27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412106-8239-44A4-BDCB-640929348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7654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of Europe</a:t>
            </a:r>
            <a:r>
              <a:rPr lang="en-US" baseline="0" dirty="0" smtClean="0"/>
              <a:t> </a:t>
            </a:r>
            <a:r>
              <a:rPr lang="en-US" dirty="0" smtClean="0"/>
              <a:t>showing the districts controlled by the emperors</a:t>
            </a:r>
            <a:r>
              <a:rPr lang="en-US" baseline="0" dirty="0" smtClean="0"/>
              <a:t> </a:t>
            </a:r>
            <a:r>
              <a:rPr lang="en-US" baseline="0" dirty="0" err="1" smtClean="0"/>
              <a:t>Constantius</a:t>
            </a:r>
            <a:r>
              <a:rPr lang="en-US" baseline="0" dirty="0" smtClean="0"/>
              <a:t>, </a:t>
            </a:r>
            <a:r>
              <a:rPr lang="en-US" baseline="0" dirty="0" err="1" smtClean="0"/>
              <a:t>Maximian</a:t>
            </a:r>
            <a:r>
              <a:rPr lang="en-US" baseline="0" dirty="0" smtClean="0"/>
              <a:t>, Galerius, and Diocletian.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12106-8239-44A4-BDCB-6409293482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0603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Add map showing Constantine’s campaign and the growth</a:t>
            </a:r>
            <a:r>
              <a:rPr lang="en-US" baseline="0" dirty="0" smtClean="0"/>
              <a:t> of land under his control.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412106-8239-44A4-BDCB-64092934821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47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1803405"/>
            <a:ext cx="70866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3632201"/>
            <a:ext cx="70866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932171" y="4314328"/>
            <a:ext cx="2183130" cy="374642"/>
          </a:xfrm>
        </p:spPr>
        <p:txBody>
          <a:bodyPr/>
          <a:lstStyle/>
          <a:p>
            <a:fld id="{7942A5A2-4F32-441E-9C32-5DF190F7C266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028700" y="4323846"/>
            <a:ext cx="48006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057900" y="1430867"/>
            <a:ext cx="2057400" cy="365125"/>
          </a:xfrm>
        </p:spPr>
        <p:txBody>
          <a:bodyPr/>
          <a:lstStyle/>
          <a:p>
            <a:fld id="{9D1B90D7-FD84-4B99-B8FE-1C916DD0D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2156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33" y="4697361"/>
            <a:ext cx="8116526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1295" y="941440"/>
            <a:ext cx="811638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5516716"/>
            <a:ext cx="81153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A5A2-4F32-441E-9C32-5DF190F7C266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0D7-FD84-4B99-B8FE-1C916DD0D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8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753533"/>
            <a:ext cx="81153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9134"/>
            <a:ext cx="7597887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42A5A2-4F32-441E-9C32-5DF190F7C266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9D1B90D7-FD84-4B99-B8FE-1C916DD0D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3024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51" y="753534"/>
            <a:ext cx="7613650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977899" y="3365557"/>
            <a:ext cx="7194552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1" y="3959863"/>
            <a:ext cx="7613650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42A5A2-4F32-441E-9C32-5DF190F7C266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9942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9D1B90D7-FD84-4B99-B8FE-1C916DD0D0E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57188" y="93345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238173" y="2701290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98073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371" y="1124702"/>
            <a:ext cx="7609640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350" y="3648316"/>
            <a:ext cx="7608491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860839" y="378884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42A5A2-4F32-441E-9C32-5DF190F7C266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14350" y="378884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9D1B90D7-FD84-4B99-B8FE-1C916DD0D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182615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514350" y="2202080"/>
            <a:ext cx="2592324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514349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76600" y="2201333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275144" y="2904067"/>
            <a:ext cx="2592324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8850" y="2192866"/>
            <a:ext cx="2592324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6038851" y="2904565"/>
            <a:ext cx="2592324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A5A2-4F32-441E-9C32-5DF190F7C266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0D7-FD84-4B99-B8FE-1C916DD0D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6830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171701" y="762000"/>
            <a:ext cx="645794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516463" y="4191001"/>
            <a:ext cx="2588687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516463" y="2362200"/>
            <a:ext cx="2588687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516463" y="4873765"/>
            <a:ext cx="2588687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280698" y="4191001"/>
            <a:ext cx="2586701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280697" y="2362200"/>
            <a:ext cx="258670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280699" y="4873764"/>
            <a:ext cx="2586701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037299" y="4191001"/>
            <a:ext cx="259235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6037391" y="2362200"/>
            <a:ext cx="2585909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6037299" y="4873762"/>
            <a:ext cx="2589334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A5A2-4F32-441E-9C32-5DF190F7C266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0D7-FD84-4B99-B8FE-1C916DD0D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2971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4350" y="2194560"/>
            <a:ext cx="81153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A5A2-4F32-441E-9C32-5DF190F7C266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0D7-FD84-4B99-B8FE-1C916DD0D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141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6600" y="745067"/>
            <a:ext cx="154305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8350" y="745068"/>
            <a:ext cx="615315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79942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42A5A2-4F32-441E-9C32-5DF190F7C266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1"/>
            <a:ext cx="5243619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9D1B90D7-FD84-4B99-B8FE-1C916DD0D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3573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A5A2-4F32-441E-9C32-5DF190F7C266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0D7-FD84-4B99-B8FE-1C916DD0D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92646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9144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1" y="753534"/>
            <a:ext cx="81152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350" y="3641726"/>
            <a:ext cx="786765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860839" y="381001"/>
            <a:ext cx="2183130" cy="365125"/>
          </a:xfrm>
        </p:spPr>
        <p:txBody>
          <a:bodyPr/>
          <a:lstStyle>
            <a:lvl1pPr algn="r">
              <a:defRPr/>
            </a:lvl1pPr>
          </a:lstStyle>
          <a:p>
            <a:fld id="{7942A5A2-4F32-441E-9C32-5DF190F7C266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14350" y="381002"/>
            <a:ext cx="5243619" cy="36406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46839" y="381001"/>
            <a:ext cx="482811" cy="365125"/>
          </a:xfrm>
        </p:spPr>
        <p:txBody>
          <a:bodyPr/>
          <a:lstStyle/>
          <a:p>
            <a:fld id="{9D1B90D7-FD84-4B99-B8FE-1C916DD0D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2873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2194560"/>
            <a:ext cx="40005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A5A2-4F32-441E-9C32-5DF190F7C266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0D7-FD84-4B99-B8FE-1C916DD0D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9284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71700" y="762000"/>
            <a:ext cx="645795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7" y="2183802"/>
            <a:ext cx="3809993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1" y="3132667"/>
            <a:ext cx="3983831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183802"/>
            <a:ext cx="382905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3132667"/>
            <a:ext cx="40005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A5A2-4F32-441E-9C32-5DF190F7C266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0D7-FD84-4B99-B8FE-1C916DD0D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1677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A5A2-4F32-441E-9C32-5DF190F7C266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0D7-FD84-4B99-B8FE-1C916DD0D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71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A5A2-4F32-441E-9C32-5DF190F7C266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0D7-FD84-4B99-B8FE-1C916DD0D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2449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30861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46686" y="746760"/>
            <a:ext cx="4882964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30861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A5A2-4F32-441E-9C32-5DF190F7C266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0D7-FD84-4B99-B8FE-1C916DD0D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124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1524000"/>
            <a:ext cx="515493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95928" y="751242"/>
            <a:ext cx="273372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3124200"/>
            <a:ext cx="515493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42A5A2-4F32-441E-9C32-5DF190F7C266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1B90D7-FD84-4B99-B8FE-1C916DD0D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85098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171700" y="764373"/>
            <a:ext cx="645795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2194561"/>
            <a:ext cx="81153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46520" y="6356351"/>
            <a:ext cx="21831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42A5A2-4F32-441E-9C32-5DF190F7C266}" type="datetimeFigureOut">
              <a:rPr lang="en-US" smtClean="0"/>
              <a:t>9/27/2017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14350" y="6355846"/>
            <a:ext cx="58293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72250" y="38100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1B90D7-FD84-4B99-B8FE-1C916DD0D0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2930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3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Baptism of Constantine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upload.wikimedia.org/wikipedia/commons/thumb/c/c4/Raphael_Baptism_Constantine.jpg/1024px-Raphael_Baptism_Constantine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03" t="23077" r="16706"/>
          <a:stretch/>
        </p:blipFill>
        <p:spPr bwMode="auto">
          <a:xfrm>
            <a:off x="1229449" y="2286000"/>
            <a:ext cx="6937142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7980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http://noworkingtitle.org/wp-content/uploads/2013/08/turningpoint-we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2362200"/>
            <a:ext cx="4267200" cy="2847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8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96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0662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https://s3.amazonaws.com/classconnection/793/flashcards/6467793/jpg/constantine-1492C54033304B474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1600200"/>
            <a:ext cx="5762625" cy="39243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AutoShape 2" descr="data:image/jpeg;base64,/9j/4AAQSkZJRgABAQAAAQABAAD/2wCEAAkGBxQTEhUUExMWFhUXGBwYGRgYGBwcHxsYGhcaGhweGx8YHCggGB8lHBgcITEhJSkrLi4uGh8zODMsNygtLiwBCgoKDg0OGxAQGywkICQsLCwsLCwsLCwsLSwsLCwsLCwsLCwsLCw0LCwsLCwsLCwsLCwsLCwsLCwsNCwsLCwsLP/AABEIANgAyAMBIgACEQEDEQH/xAAcAAACAgMBAQAAAAAAAAAAAAAEBQIDAAEGBwj/xABAEAABAgQEBAMGAwcDAwUAAAABAhEAAwQhBRIxQQZRYXETIoEykaGx0fBCUsEHFCMzYpLhcoLxFiRTFRdDorL/xAAYAQADAQEAAAAAAAAAAAAAAAABAgMABP/EACgRAAICAgIBBAIBBQAAAAAAAAABAhEhMRJBUQMTYXEikYEyQmKh8P/aAAwDAQACEQMRAD8A8ZEkxYiT0j6QlYFT5WElDjkkQfTYNIFvBQ/+kRP310ivFI+aZOFTDpLVfoYYp4cqGB8GZ/aY+mEUyAUgJSAG/Dy+UG1ksWNsr6Qfcwa0uj5YmcOVH/hX/aYFqMHmpN5S3/0mPp+oUDpoOn28JqhHS5ifvvwNhnzmjB5x/wDiXfTymJ/9PVDlpMz+0x9H0+FPdVn2hmqjTKHLeKxnKraom66Pmul4HrZh8tLMv+YZR8YeUX7JqxTeIuXL6XUfcBHqmMY5kHldSd2H6xzs/EcQqPLJk5E/+Sb5XB6M8KvWt0kb2/Jzf/tShNl1ZfpLAD+q4Y8M8LUlNPAK/FKh7SgGTszXF+cHy+Bp8zzVNWtXRAYdbqJ+UX4bQU9JPSEEsryrBVmvsb6QvrTfF20PGKvBTxBwhIVNKikFaWL6C5tYbQz4k4cp6qXJkKypJ3SAChhrDPEkeJNOQu4Q12fzQdi2CCanIPKtTArFiE8hzJiMZSxTC/k89H7HJJumqW3ZMA1f7H1j+VUg/wCqX+qVfpD6p4GqpKj4VbMA5LS+mlwYxVRidOl1ykzxa6DcN01Lx08vUXhicV5OIqf2ZVqCw8NY5hTfAiKj+z6tBbwfVxHocn9oMshp0tUtbMQUl37EWh5g+MJnB0k9juW5HaMvWV08B4tdHi9TwTWJ1lGApnDVQH/gr/tj6LWm4f8Ax96RdNksPL39YV+pJfKBjwfNMzBZydZSx/tMQOETm/lL/tMfTOUWcCIz5CQnQem3eF99+BqR8wmiUD7KvdFMyQX0P+Y+nZlClYDJA7iKp2HyiR5EOOYBv1hl63lA4o+ZPCMbj6SqcEkkgmTLPdI+zGQfe+AOKGUsMxGkXImsb+6MQBlYW7wJVTbm3rHM2tjByKnzAC8W19anKbhx9/pCeUCT7oYLprH4j71jJ2ZoBkTVqJ35fSGdLRB8xOnwiVDICRowGp+9oR8ScUZCJEhBXMULAaNzJ0EUhGMV5Yt8nSD8bx6TIQrNvu9/TrCOknVdZqnwZJ3V7ak62GifWJYNw4ARPqV55mrq0T0QP1irFeKS/g0qBNWdgT71EaCNN2/yd/A6XUf2N66fJpUjM6tyBcmOc/6zXNdNJSqmA6L2B/qJtFmGcMKUfFrJmdrlLshP6q7m3SGlfxTR0ablB5MwA7QG0l+T/hA7xkRnAsQqbzJ4lf0oBX8VMB7orTwWZCgcylqUHKphB8wNtNr6QJV/tdzKCJEsqJsLEF/p1grFsIxKakTEzEBX5XJZ+wjPXGKr7GV3bYdNxNKTqHDFmsACH9I6KqT+8SyJKimYoWLOUjc68o8tqeDq1aTMM8eL+UO3Zz9IqwfG8RoHelz7ZgCb8/LrCL0aysmbT0ddUYdicmyJ0uanXKoKSbdS8Uq4uqpF6qlID2KfMP7kwroP2uTAtqiSGcPYgjnYx3WGcXUVSBlmJD7OPj1h5Ritqv8Av0BN+LKMMxGlrEOShQ18zFu+4iNbwgPakrKQb3umKsS4Kppi88omUtVwuUQP7knyqgMYnWYecs5PjSAw8RL+Uf1J1T30jPKzlAX+P6DqPEZso+HNlmzAH9f8x0EtIYFNw2j/ACiimqJNUnMhQ09R2gOdRTU+yoNvbbsISL46yjNchygBdx7uUUtlBSXJflv6bRGkWGt7dr/4gxrEkXaG4prAumAEHeLEIA+v0i9UgOdWtrE00wa+vP6QEg2DmWl9O0ZFq0ks1rxkPFAbF6ZzmNZ0kjfnAQVffrF8pTEuP+Y54yWEUoJoZHne5aGU3KkZQGEC0Esk9D8SIvxhXhyyv/mLpcY2I8uhNxDjCggS0pIWvyoS+vfpFOE4XLpklU5TrUHJ3JHLkkRrDaVnnzXzHQK2HIcoX4jRfvk4hzkSWKkkh+ltucBXvsbGgWfWTq5eWSopluxmDfonmeughvUJkYdTkgAq3vcnmo6kxk3EZdJ/CQhiAAGG+2URyeIcNzquoAn5pctsxSCcyu/K7wVnCf2w/ehFjHFU+tWZNPLK311b1awAi7B/2YTZh/7mYSPypJPxOkel4NgEqUnKhAQANhv15w+kSMgJbv68uUZepx/pM5WeXV3B8uklKXIljOL6u4FyL7kco6ngjiAT5ZKS6bam/YjaHNZTBYaOHk4QKOuC0eVMx3DsMwv+sK52smWcHpBppZN7Pq/1gOqwopOZBBG2a/pG6ypCkJWkElnYR5nxBxtiEucrJSkygcrhJLnfR2aDF26QtHUYvgdPMcLlpc8w4PY7GOAxT9m/mKpEwpGyVD5ER1+B44qqpzNWnKtJukghiNHGoh9SVPiZVEM4vaD7zV3sPGjyehx7EMMWPEGdD3e4LclbR6pwxxjTVyWsle6Tt79YOq8BRNSykggjRtffHmnE/wCz9Ulfi0hIIuUA8vykfKDFp6wbDO2xThhchRnUhAJfNL/CrfyfkPwhzw3iwnIyrQpCxqFBoVcLYzMXIlpnFiU+VRDBfRzoekNcRplpyzpQdW6Tu23eElu0jPwy6bJyrHmAfnv2g4DMqxcsB3MJq6olV0nK+VRFimxB5jkQRC7hWsnIV4U5KipDgKAsoHQgmMnWgcbR1stTi0amnZ9NTFUrylmIB+EXTSAIZq9Coolgu23ONRsVJ5e6MgJoDTZz2e+sRWou32O7RkqWGLevU/pBFHJJWOXWOeMNFWxtLUUy3SwI07wsrMRNTMyAgpSb+m0V8VVCkgJlpKlmwA57k9oHnSDJkoYlKlXJ9LvFpyVmS7Mx+pfLJlm6tTqw3PpBxpU0tPYgJHM379SYAwyQUkrVdRvo1hoI5/FsamTanw5UsTEo867+XoD6/KA3LS2av0N8KkKmTPHmpI83kcXbdX0h9iSCpaZiAxu99uscTK/aMETCirkLkl7Ky2Ybhto7nB8TkzU55S0zEsxUC4vDu40B32D0alPYu9g/WG1LV6vtz1iqbSsRl3OnJxG0SylRLW0MCcWsoRPoKEgOTHM8TSznkqAdl6cnjpUzT3vCPiYtkO2cQJZQ0dh6aZ0jL6/e0L6fDspU4B85Nw+sOqYeV4Q8TcVSKeWQualJ5b+4bw0eKzRsvBXWSZchExRDKWXItyYPFWBS1KlIWr8RJAbr8Y5nCJJxKaJhWsyUm2YNnPMDcDmY79VIJSEgG2g7RFqVtv8AQzwqHUlQyjaFGJAZVHlpzMamVL+VIcnQCJEeGfEmqAyje7R0ayS7Aqnh8qoxJUDuRZik8x2JhfwzWVCFfu9SQVt5dWWnRx92gTHP2pyJRySHqJqh5RLGbpflHJ1/GVatGadRlGQ5syDcHrrZrGBxtfiMk9M72spP3WeJgDCYrzHZz8oNxZOk0eVjty6xVQT0V9I5UFAp9zjbr9IH4cUVJmSppBUksepGhPQhoR/Qx0aM0yW55a9REUpzjt+kKOG64pmLpZhOoKSQbjk4h1Ml5ZpGxvFIr8RHhgc5J7CMhgZVur7xkLx8ms5eWsC5iqprVS5YWkEsbsH9eneNTCe7vaGmBguRlDENziXp5eSjEdNJ8aZ4ilqKR5Uvo59o21tDXGZWbw8xyl2GU2IENaiTkU7eVn0sG7QjkzVrmusOB7IHW/uhptLBlnJVxTXCTJZg6QdbOdvSFnC2GGXKeZ7cwZl23Og9BaNcRPPmyZZGbMrzHbKLlvc0dFLcasXsBA5Wm/IXhUAV2DS5gyLQFjS40HJ9vSORqeHp1AozqAqI/HJU5Ch/Tvzj0WWx95iU2gBDg9IeN18C3Qu4M44p6gZFnJN/EhViDHU1MgHzpuDe28cNi3CqJizMQfBnjSYnfooaKEEYHxZNkrNNWpTLW38NY9hfYnfpFOsgcb0dQvQEbcoVcREFCeWZPzhiUuCqWXvoN+3WE2JTM0ss9iny72UHEZwuLFTpj9TJlHKS+0eXyOFkTZ66iaFTFZyEpUXSlixtoY9NmpIlHTSz/CEuEU7Sy51UfnEo3aSxgZaIYJSBDBIDbACwhljimQhIBN/j16RdRU7JG17nYf5gLibExIki7X0HtKOzdekOlxu9g28AdXiIpUmYsnMRboNLRxU/EKjEVFKAtEh7zFe0sf07evWHtRhpmIQupUwJdMrcP+fmem0dJhlPLA6dIybexnUVg5vAOF5NOlkIAOpOpPrrDM0CCCk6EM7PrqL84d1fhpAIDk6NdonRKRMS6SHBu3Mc4OXJZF6OH/Z7ONJOnSC5AU6QofhUS0PKxBlVKZgYBXlUDpzTb1IgLidKJVZKX+Z0KL6Gxv7xDLEXmyiQQSBqC+lx+sTks0P8ksRZM6XODgEsojkf8wf/AOqIM0IBzEal+f8AxChUlSpOVZAOwDuPrEsLkhKQCHPtFXNrBvSFUm3aYGlR18xsj84yFMypvlSNtekbij9V9IRI5ufMJ2tz69OUMsDqwCU9r6QoHfaDMKKczK5bbxCO9FXo6PEZzByCQoAW2vCenyJLpQd2JLsRv0hqkEpKXcsCM3R4HSo5VMHI0ADAdS+0VnsRaOfCxMrk+V8ks32csLc94dqSzk68oU0KWql3c5OXWH8wD2ukBK0GWwCUVKJtlA0giUCr8V9WgaZOLWtsGOsLFBWbMFFxcDT0LQNPAas6hMrmXfeF2PcPyqqXkmgkag7pPMNEaKuU4vtoYZZt9zFI+pgWmjjMCxddJMFJVlvMPCmnRYHM7GO7mU6JtyGfcb8naE+L4RKqpZlzE5h8R1B2MKeE5lZTVH7rNBmySP4c21hyV8IePk0qf2drMp3SwD94oRhgluSry3LbuS8GzpyZdztHDcZ47PQyaVJmKW4ZIsk2YqOwhnh42IlyN8VcReGkpl3UTlQgalXbU945iTw/NOWfWTTMX+CWS6Zb321PXaGnD/DHhHx5yzNqF6qOid8qR+EQdxPMUinUsD2WV7jeF/p2UvpDCtlhSZKQDYkv2At8YknMiZKzeytRST/tJHy1iGCT01CXSoEAuC7ajS+/SDK2hJAJUAE6O1zuTGjXGxGndG6uQPEASrRDpI5v0gGknKlVMxh5VICjawW7RfR1CHYhhfzDny6esZXV0qUhSwcxZySddgPjC8042thSd0J8UlqnJMwbLUdL2t7oaUoQJAVp6M502hXT1LSJZGijcDko/SDsTVllISkkjs0Tk7z2UrosWtOQKzByBvcdommoKUlRyEFJIIMDVGHgZFZwS2gG7b++BsUoj5UF2Ow5bwqdbNSHiFBhfYfKMiqYkOANGAjI03JP8RRLMA5/fKD8LSMwtfWAJIc7wyQkghrBtYy0FjRS3yqSL6W6GI1qxnUGsQxHPv74XUcwqzIW7A69/sQdiUoAp5aFXN4PyChXJAFRYvmBHuhzOluGBI30d4SVUsIUlklk+mpgwzlFgLfSCsKqMyFiWb2bHvG0SuQ1s8WpleUjrcxamScog06sxWinTqE6wbLlDTM56xUUEgWAb1iSEEnX1OkBJvoDYTKkZbAOSYwTkSlOsv8AmOw7RHGMVk08rMpYBZ3dvjtHmE+qqsS8pCpVGNxZU0dDsOsdEcYiLVq2ekVH8cBZV5U+Ycj1POInEadAUjMgk6pGp98IcLrslGhIdSUpCfQFh8I5yZgkupXMnoUtEwrICsxZks1n7xKOW8/yOo4yd9LQFAmW6ks/b6xuppRMlqSRYpII5giObwCvm0n85YUl2LsG92xjtJZRNQJkkhQOrdYMHd2K1R5H+81dGqZLRJVOllsigl7DZXXrB1FWVtWnw0SVU0r8U1Y83+xJ36mPQZklOwaNzZHqWEC62hnKzzKfwZOlkmlq5jku0wuFHuItouFKlSgurqAu/wDLSLep37CPQ5kjRxA5Yd+8CU2FMSrpiFy5Z0dwBb0i/EVqM0Jci5DfB4vn0xUSs2A+wRCkziXmh1Jdha7DX76RJ7GWR5NpwghJU/xtANTPWlWVIvMVlD6pSLE9OQjeGTjMmGZqB01+7QRLnlVQlKrkByeTHf1gR2ZhYCgT03jI3WJvc2Nw8ZDNuxRKC19BDqgD3N7NaEt2D6cvrDjDDztyhI0mFm1TNU6B9YtCVTJZSo+cOzcxFlYlDOLvFdBV5VEHc/EfWKpdMUDpSVJOb2t+dovp03vygfEl5JomofIoeccjoDDKdTgy/EQXO/OKRVgeAZE4DS94Nlr0tAVJI3bsYOlSyEuT6/SBxkkbBb4eY8tydAO8KeJseRTy8ktQK1Cw6/MxHiLHZciSVKDBmA1JJs1tTCbAcLUpX7zUgeKrRP5BsO8M26pGS7YsoeEl1ChNrpqlMxEoWSBqxbWOulU6UAJAsNALRDxMxYQaASLDQ3hY+pdJaQZHNFeaRkBY3JI3D694OwaiQiUlIGn684zDqNwQeah/9i0NKdAINri0BLDDeKFNbQO7gK3G/v6QBQ8WypE4SyFoIsqWdn0I2WnkdYfzkMX9/URzXFXDkuoAWBlmpHkWDvs/O8KpJbNg7tcxM1lS/V7drGB1zcoZVi7RwPCnGRlzPArBkmCwV+FXWPSEhE0B1B2d46Y/JNqgAquG7QLUyso69OZg80Kn8ikqHQiIzaQpGeZYDW/0ift0+TMpAeILlolBK3zHQC7k7QDOWEywhQABdjq3/MUU0vx5qphPkSTlJJ/3H4MI3iFUZ80SktkT01H3eJMqWUc4yZKikDMoG+jdY1gUoJSqZ7SlliXfTlFeNVCQBKGtgO+kNaSQmWhKU6AaAe+BFGeEWTg7HT72jIqmL2GsZDUhRZLS9zF0mcQYHkqsI2gMXjnt2ONKep8xCgWbXrE6hCVAh2JuDrfYwMlZBIGsYmoCVhK7A6MPhDcs0Cg+gqUrQpCksoFlDr9OvKBsKrRIm+HNcA+wdj078ucaxjDlo/jSCRMAuB+NPLk42imaZdZK82unY9eREdClTEpUNcSxVMpJUmVnT/Qzwtp+KkTZZPmGXYpykdCIWU1SqnPhT7pNkzCbdlbA/OGU3CpUxJUkuCNRvygzbr5Ckuzm8KpJlTO/eageQH+DLayQ/tkbk7co6ZaCW1aKqCnYBJsQAGhoiQQXO4tG9RugWBhOm0HJZriAgi5vaJGeSW0aFi8o0tFWFJYKKtMxIJ5O8X4dMzGYH0V+nxgBclS5QSks6r7WdzE5MrwysF73EZt3Qeg+cjUQKZL7237RcqcWiEp3caj1eFm86MIOIeH0VCShQvcpVuCdwYVcMVM+mWqlnKcgOhWoUno+4jupslw+n6QFiGDietBJI8N3VpqBv6Q6T4v/AEDlmhVIM6esEKySkkkMWJ5knlDHGMQ8QiRKOawKlchuz7naF+LYqAo00lDeUOSHBB3PIfOJystLKKrqXqSWcP8AiV9I1Kg9ltfWeABLSgKexTuPyi28W4DTeGkziEp1IG2kK8CojNUZkwnICSCdb79+XSJ43iapi/3WQcr3UUjRH9XLtC3eRmuiyjWmonmawyosOqtz6frD2Ythp8YDoKUS0JSkM0FLmMOsDqqBsHUo7axuMmRkLzMLUqJ0i1KbPFUkge031i/K9jvtElsY3cXgpNKJiClYN9G16EdorIFunygqST2f4QY7Axbh+KzpKv3eff8AKr8ydv8AMSxGgmSiJ8g3PtpGih+iuu8W43TiekJIyqDFKxqD9OY3hZgvEYkrMmsSJatiLoUP6SflF6tm+RvSVMurRlWAbEKCm9xBgSXJnUagUDPJ/JqQOhPtD4xZiWBiYfGp1FKh+JHyUNFjoYqkcVmV/CrJYSnaYA6D+qD3hgJ+B1QV9PUElBZW7ghmgsoWBsQWhFW4fIn+eTMYke0lTKI5Wsr1gMVtVTWW85B3SGWPQllehhlKsMVpdHQTWbQgwGuSQMxOug6D6xGj4rkzCEqCn6jKr3GHE2pk5fKkEf1bekG4LAv5HKjEVzFZZaVMzZmbXqdoappl5UuLjq8Tqq4JCiEgMOQHy0hFW8Vy1ABU4yiQzpZTKta+o6xOLjY7t9DtKTZO0EyZRADC3MxBGKS3luR50Okj8TM+mh+sKMW4v8TNJkSTMP8AaEnqYthPQmWdDNCZaSucpgBpuewjmsTxeZWDwqdISjRa3cNsA2p6RTR4DPqGmVUwsPw5iEtvrdXwg2rxKXLT4FKASdxZurjSBOegxSvAJVJlUSQlRzzFXudxuo79oFwzDV1SipQUlDgkKNz1PJtkxdR8OJSPGqVZiPN5iTl55QdO8D4vxOnw0yqZHiGY4SBYlO5LbRLY6+A7HMVEsCRTALUTlA5n6DmYlgmFeCliQVqLrVq59doD4bwfwhnmZVTiGJGiRyS+g67w+DwHS0F+CK1i8QK3Nv8AMRm6v9+sTlp8pIu+/wDmE2A2hPONxJZAGrxkLswk8TvFsuaQUkMzXfU9orp0gaxi13tpCRu8DjSUsEB/jEp6lN5bd/nAQmfh2g6n9oPcEXgx3QGVTPEbV33gKswyXOQUzkhQez6g8wdQYfplBtt4CnpBvZ2s/wAorTsU5CRMqcPXmQVz6fcAuoD+oH2u+sdNh2M0dePKQlTXBb/gxTJnHt1jn8R4akzllUsmRN/NLsFdxoYZSTC1exlW8LZFPTq8MvqkEoPdL27iN02NT5PlqJRWn8yPMA3Ie0n3QmTiNfQMmakz5Y0Wi7D+pOvzjo8G4ppaphmGfQvYg+sOo1mgO/sa4TUSahOdCXHMjQ8hA/EFBUqARJIQD7S2cgf08z3hjTTUJAEti5ud/SFysQzKU+cJBZL6Ec4V0Kr6I4NhiMplz3Wtr51E+54VV3BFKVGZ+7hSVOCCACOqcpYQdXSwpNnCrsoO/oYFk8RzJKkyZiMgf22KgroBt6wPT9X8sDOLaFeGLqKZpSEpK0F5Sls5lElxoW0AMOKvGJcggokla1DMAA7EnfYRPEJ1PUqyy1lKxo4YnnlO4PLpE5s2TSS3XKUsgOSEuzRRt3vAu1kBlya+qfOvwpZ2Tr2chgOzwYuTJoJSSEiYtSmSl92ckk3MIJ/GlVPV/wBpTTMjH+YyE93NzGqbhybPUFVs1wLiVLJCQ+uY6q+EbrIfsyoqFV2cSM4ClOta7ISDZkge2emkO8GwCVTIORir8UxXtK+g6aQ0oaRISAkAJFgAGAEbn0jkt9+6JylikHZCQkEvZufzgnMVWHvgcMkj5ffeCiu2wESikjFSpP2fvrFEiW1rm8TXPukEFjyFnbflFcyoy3+XKHeMmsvqEWcnsIyKTNsGHv8Au8ZC18gsTyyFDlFhLAdu0VoLW3MW1FK43fX0hO7RQilZKgAbQ1kT8rA3YtraFEmWxFoYKlefdgf0hoNoDD1zzdnD/fvgdQyi+pPujYWx8vxiqeS7m5hpWBAM6ZqGbeLJEtSlWFvpFRkErdhpvDalQUpIIbtvAgrC8E5NOVFgHO8C1mGU8tRUuVLJKWcge7vFlTjnhJUlkg2OYfl313jj6rE5tfM8OUoolJ/mTB/+U8z8o6M1USaj2zeI165hMijABTqtPspOwJirDMRmSGFQ6FD8SnUgjorl0h/htKiQgIljKkC25PMk6k9YLzOG1fntCVFLiPZzyeKEzCUy5alNuh2J6vZoHrMOn1SSJszICLZbno/KOinUwZgG7W+UaCEpU4F+fpAjKCC86PPFTJ9IpMupdUsHyTg9iDqeUdVQcRzpgVmlKqE/nSwt02JhyqlTNSUKDoVqDvA1NgCqdvAUyHslV2/0nUdi8Uc4tYFfhjPC050ulw2qSLwaoFy4iihmBAJW6Tb1aD5NeiYDku34iLHoN4zl5E4+CMtN7uH0bpEvFswik1ad0kJ/N9eUTmJcfm378oR/AwPUN0fR+UVTGdypr/ekEKQxGYDv9OcUKGZRcdB97RKwk5c1+lvvtEJoBI6PpGlyyCGvzfl6RNdOCSUi7fbQyvNgYLNqBpvy59oyIKkMq2vPvGQabDgCpyWcMYv8Qt8YokrGxiE+cSdbDnEEs5HC1KunSLwrMSTzhdTzHY6bQbJRdy/SKfCMwyQpWYWZOjn9IsqA4tb1ijxUuxBjSp4Yj2u2/rtGrkKZUKysE2JP32gGrrJigUp10faChKKrk+n3rF0qnYaQu1QxyczhoKU85a1jXKCQPUDaHdNJSgBKUZU7AQdMkhtxsIqAvr0EPydUDZWS9rWsItCWsGPWLJcsM8VAXEKwIulJjJsr3RC7vyi+XeA30YkhCfvr84ICg1nMVThazgbxFKlC5+kHWgBQQFE5z00+2gKbQZbS2CdSnb0bSDESrOz3imZ3hnJ7ZkQk1DWXZXLnG5lXkGdgTuHs3KK5swfiHoYonJfRV/ym7QFMNDFSgRmLAk2SdC3KBZxIBtc6Qoq5swKSFpJS/tpOnprByasunzbNqD9mDJKrNTIqJvqev0jJc1Tg+ykM4e5O3pBP7wlZAKSCPy3176GLP3QcxrpGjf8AaB12CZidmjIxSiTqCxjIP0ATSjsYsXc312EajInVsqTUUpBJUXHT7aLxVKYWN+sZGQU3o1F3iF/1jJIIJuw3EZGRPld/AA+RlyuS8XAgi2nSMjIpHTFA56TqNIlJksAWv1jIyC0kwlk9HV/0ilcokaxkZCJ2A0kEhh8dIs8MKWFOQQPn84yMjXeAlrHXaI6xuMiyghSaJwdtPXWIzQ46xqMic8BBVSzYE7xJNPy+vyjIyCopqwkFyybHTnFJw9Lvy5bn6RuMhWYyZQJ1JU+vtfSIyKbmTe+unXnGRkXjBOLfgDZfMpglOXVg4A3MZGRkUXpqWTRP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MWFhUXGBwYGRgYGBwcHxsYGhcaGhweGx8YHCggGB8lHBgcITEhJSkrLi4uGh8zODMsNygtLiwBCgoKDg0OGxAQGywkICQsLCwsLCwsLCwsLSwsLCwsLCwsLCwsLCw0LCwsLCwsLCwsLCwsLCwsLCwsNCwsLCwsLP/AABEIANgAyAMBIgACEQEDEQH/xAAcAAACAgMBAQAAAAAAAAAAAAAEBQIDAAEGBwj/xABAEAABAgQEBAMGAwcDAwUAAAABAhEAAwQhBRIxQQZRYXETIoEykaGx0fBCUsEHFCMzYpLhcoLxFiRTFRdDorL/xAAYAQADAQEAAAAAAAAAAAAAAAABAgMABP/EACgRAAICAgIBBAIBBQAAAAAAAAABAhEhMRJBUQMTYXEikYEyQmKh8P/aAAwDAQACEQMRAD8A8ZEkxYiT0j6QlYFT5WElDjkkQfTYNIFvBQ/+kRP310ivFI+aZOFTDpLVfoYYp4cqGB8GZ/aY+mEUyAUgJSAG/Dy+UG1ksWNsr6Qfcwa0uj5YmcOVH/hX/aYFqMHmpN5S3/0mPp+oUDpoOn28JqhHS5ifvvwNhnzmjB5x/wDiXfTymJ/9PVDlpMz+0x9H0+FPdVn2hmqjTKHLeKxnKraom66Pmul4HrZh8tLMv+YZR8YeUX7JqxTeIuXL6XUfcBHqmMY5kHldSd2H6xzs/EcQqPLJk5E/+Sb5XB6M8KvWt0kb2/Jzf/tShNl1ZfpLAD+q4Y8M8LUlNPAK/FKh7SgGTszXF+cHy+Bp8zzVNWtXRAYdbqJ+UX4bQU9JPSEEsryrBVmvsb6QvrTfF20PGKvBTxBwhIVNKikFaWL6C5tYbQz4k4cp6qXJkKypJ3SAChhrDPEkeJNOQu4Q12fzQdi2CCanIPKtTArFiE8hzJiMZSxTC/k89H7HJJumqW3ZMA1f7H1j+VUg/wCqX+qVfpD6p4GqpKj4VbMA5LS+mlwYxVRidOl1ykzxa6DcN01Lx08vUXhicV5OIqf2ZVqCw8NY5hTfAiKj+z6tBbwfVxHocn9oMshp0tUtbMQUl37EWh5g+MJnB0k9juW5HaMvWV08B4tdHi9TwTWJ1lGApnDVQH/gr/tj6LWm4f8Ax96RdNksPL39YV+pJfKBjwfNMzBZydZSx/tMQOETm/lL/tMfTOUWcCIz5CQnQem3eF99+BqR8wmiUD7KvdFMyQX0P+Y+nZlClYDJA7iKp2HyiR5EOOYBv1hl63lA4o+ZPCMbj6SqcEkkgmTLPdI+zGQfe+AOKGUsMxGkXImsb+6MQBlYW7wJVTbm3rHM2tjByKnzAC8W19anKbhx9/pCeUCT7oYLprH4j71jJ2ZoBkTVqJ35fSGdLRB8xOnwiVDICRowGp+9oR8ScUZCJEhBXMULAaNzJ0EUhGMV5Yt8nSD8bx6TIQrNvu9/TrCOknVdZqnwZJ3V7ak62GifWJYNw4ARPqV55mrq0T0QP1irFeKS/g0qBNWdgT71EaCNN2/yd/A6XUf2N66fJpUjM6tyBcmOc/6zXNdNJSqmA6L2B/qJtFmGcMKUfFrJmdrlLshP6q7m3SGlfxTR0ablB5MwA7QG0l+T/hA7xkRnAsQqbzJ4lf0oBX8VMB7orTwWZCgcylqUHKphB8wNtNr6QJV/tdzKCJEsqJsLEF/p1grFsIxKakTEzEBX5XJZ+wjPXGKr7GV3bYdNxNKTqHDFmsACH9I6KqT+8SyJKimYoWLOUjc68o8tqeDq1aTMM8eL+UO3Zz9IqwfG8RoHelz7ZgCb8/LrCL0aysmbT0ddUYdicmyJ0uanXKoKSbdS8Uq4uqpF6qlID2KfMP7kwroP2uTAtqiSGcPYgjnYx3WGcXUVSBlmJD7OPj1h5Ritqv8Av0BN+LKMMxGlrEOShQ18zFu+4iNbwgPakrKQb3umKsS4Kppi88omUtVwuUQP7knyqgMYnWYecs5PjSAw8RL+Uf1J1T30jPKzlAX+P6DqPEZso+HNlmzAH9f8x0EtIYFNw2j/ACiimqJNUnMhQ09R2gOdRTU+yoNvbbsISL46yjNchygBdx7uUUtlBSXJflv6bRGkWGt7dr/4gxrEkXaG4prAumAEHeLEIA+v0i9UgOdWtrE00wa+vP6QEg2DmWl9O0ZFq0ks1rxkPFAbF6ZzmNZ0kjfnAQVffrF8pTEuP+Y54yWEUoJoZHne5aGU3KkZQGEC0Esk9D8SIvxhXhyyv/mLpcY2I8uhNxDjCggS0pIWvyoS+vfpFOE4XLpklU5TrUHJ3JHLkkRrDaVnnzXzHQK2HIcoX4jRfvk4hzkSWKkkh+ltucBXvsbGgWfWTq5eWSopluxmDfonmeughvUJkYdTkgAq3vcnmo6kxk3EZdJ/CQhiAAGG+2URyeIcNzquoAn5pctsxSCcyu/K7wVnCf2w/ehFjHFU+tWZNPLK311b1awAi7B/2YTZh/7mYSPypJPxOkel4NgEqUnKhAQANhv15w+kSMgJbv68uUZepx/pM5WeXV3B8uklKXIljOL6u4FyL7kco6ngjiAT5ZKS6bam/YjaHNZTBYaOHk4QKOuC0eVMx3DsMwv+sK52smWcHpBppZN7Pq/1gOqwopOZBBG2a/pG6ypCkJWkElnYR5nxBxtiEucrJSkygcrhJLnfR2aDF26QtHUYvgdPMcLlpc8w4PY7GOAxT9m/mKpEwpGyVD5ER1+B44qqpzNWnKtJukghiNHGoh9SVPiZVEM4vaD7zV3sPGjyehx7EMMWPEGdD3e4LclbR6pwxxjTVyWsle6Tt79YOq8BRNSykggjRtffHmnE/wCz9Ulfi0hIIuUA8vykfKDFp6wbDO2xThhchRnUhAJfNL/CrfyfkPwhzw3iwnIyrQpCxqFBoVcLYzMXIlpnFiU+VRDBfRzoekNcRplpyzpQdW6Tu23eElu0jPwy6bJyrHmAfnv2g4DMqxcsB3MJq6olV0nK+VRFimxB5jkQRC7hWsnIV4U5KipDgKAsoHQgmMnWgcbR1stTi0amnZ9NTFUrylmIB+EXTSAIZq9Coolgu23ONRsVJ5e6MgJoDTZz2e+sRWou32O7RkqWGLevU/pBFHJJWOXWOeMNFWxtLUUy3SwI07wsrMRNTMyAgpSb+m0V8VVCkgJlpKlmwA57k9oHnSDJkoYlKlXJ9LvFpyVmS7Mx+pfLJlm6tTqw3PpBxpU0tPYgJHM379SYAwyQUkrVdRvo1hoI5/FsamTanw5UsTEo867+XoD6/KA3LS2av0N8KkKmTPHmpI83kcXbdX0h9iSCpaZiAxu99uscTK/aMETCirkLkl7Ky2Ybhto7nB8TkzU55S0zEsxUC4vDu40B32D0alPYu9g/WG1LV6vtz1iqbSsRl3OnJxG0SylRLW0MCcWsoRPoKEgOTHM8TSznkqAdl6cnjpUzT3vCPiYtkO2cQJZQ0dh6aZ0jL6/e0L6fDspU4B85Nw+sOqYeV4Q8TcVSKeWQualJ5b+4bw0eKzRsvBXWSZchExRDKWXItyYPFWBS1KlIWr8RJAbr8Y5nCJJxKaJhWsyUm2YNnPMDcDmY79VIJSEgG2g7RFqVtv8AQzwqHUlQyjaFGJAZVHlpzMamVL+VIcnQCJEeGfEmqAyje7R0ayS7Aqnh8qoxJUDuRZik8x2JhfwzWVCFfu9SQVt5dWWnRx92gTHP2pyJRySHqJqh5RLGbpflHJ1/GVatGadRlGQ5syDcHrrZrGBxtfiMk9M72spP3WeJgDCYrzHZz8oNxZOk0eVjty6xVQT0V9I5UFAp9zjbr9IH4cUVJmSppBUksepGhPQhoR/Qx0aM0yW55a9REUpzjt+kKOG64pmLpZhOoKSQbjk4h1Ml5ZpGxvFIr8RHhgc5J7CMhgZVur7xkLx8ms5eWsC5iqprVS5YWkEsbsH9eneNTCe7vaGmBguRlDENziXp5eSjEdNJ8aZ4ilqKR5Uvo59o21tDXGZWbw8xyl2GU2IENaiTkU7eVn0sG7QjkzVrmusOB7IHW/uhptLBlnJVxTXCTJZg6QdbOdvSFnC2GGXKeZ7cwZl23Og9BaNcRPPmyZZGbMrzHbKLlvc0dFLcasXsBA5Wm/IXhUAV2DS5gyLQFjS40HJ9vSORqeHp1AozqAqI/HJU5Ch/Tvzj0WWx95iU2gBDg9IeN18C3Qu4M44p6gZFnJN/EhViDHU1MgHzpuDe28cNi3CqJizMQfBnjSYnfooaKEEYHxZNkrNNWpTLW38NY9hfYnfpFOsgcb0dQvQEbcoVcREFCeWZPzhiUuCqWXvoN+3WE2JTM0ss9iny72UHEZwuLFTpj9TJlHKS+0eXyOFkTZ66iaFTFZyEpUXSlixtoY9NmpIlHTSz/CEuEU7Sy51UfnEo3aSxgZaIYJSBDBIDbACwhljimQhIBN/j16RdRU7JG17nYf5gLibExIki7X0HtKOzdekOlxu9g28AdXiIpUmYsnMRboNLRxU/EKjEVFKAtEh7zFe0sf07evWHtRhpmIQupUwJdMrcP+fmem0dJhlPLA6dIybexnUVg5vAOF5NOlkIAOpOpPrrDM0CCCk6EM7PrqL84d1fhpAIDk6NdonRKRMS6SHBu3Mc4OXJZF6OH/Z7ONJOnSC5AU6QofhUS0PKxBlVKZgYBXlUDpzTb1IgLidKJVZKX+Z0KL6Gxv7xDLEXmyiQQSBqC+lx+sTks0P8ksRZM6XODgEsojkf8wf/AOqIM0IBzEal+f8AxChUlSpOVZAOwDuPrEsLkhKQCHPtFXNrBvSFUm3aYGlR18xsj84yFMypvlSNtekbij9V9IRI5ufMJ2tz69OUMsDqwCU9r6QoHfaDMKKczK5bbxCO9FXo6PEZzByCQoAW2vCenyJLpQd2JLsRv0hqkEpKXcsCM3R4HSo5VMHI0ADAdS+0VnsRaOfCxMrk+V8ks32csLc94dqSzk68oU0KWql3c5OXWH8wD2ukBK0GWwCUVKJtlA0giUCr8V9WgaZOLWtsGOsLFBWbMFFxcDT0LQNPAas6hMrmXfeF2PcPyqqXkmgkag7pPMNEaKuU4vtoYZZt9zFI+pgWmjjMCxddJMFJVlvMPCmnRYHM7GO7mU6JtyGfcb8naE+L4RKqpZlzE5h8R1B2MKeE5lZTVH7rNBmySP4c21hyV8IePk0qf2drMp3SwD94oRhgluSry3LbuS8GzpyZdztHDcZ47PQyaVJmKW4ZIsk2YqOwhnh42IlyN8VcReGkpl3UTlQgalXbU945iTw/NOWfWTTMX+CWS6Zb321PXaGnD/DHhHx5yzNqF6qOid8qR+EQdxPMUinUsD2WV7jeF/p2UvpDCtlhSZKQDYkv2At8YknMiZKzeytRST/tJHy1iGCT01CXSoEAuC7ajS+/SDK2hJAJUAE6O1zuTGjXGxGndG6uQPEASrRDpI5v0gGknKlVMxh5VICjawW7RfR1CHYhhfzDny6esZXV0qUhSwcxZySddgPjC8042thSd0J8UlqnJMwbLUdL2t7oaUoQJAVp6M502hXT1LSJZGijcDko/SDsTVllISkkjs0Tk7z2UrosWtOQKzByBvcdommoKUlRyEFJIIMDVGHgZFZwS2gG7b++BsUoj5UF2Ow5bwqdbNSHiFBhfYfKMiqYkOANGAjI03JP8RRLMA5/fKD8LSMwtfWAJIc7wyQkghrBtYy0FjRS3yqSL6W6GI1qxnUGsQxHPv74XUcwqzIW7A69/sQdiUoAp5aFXN4PyChXJAFRYvmBHuhzOluGBI30d4SVUsIUlklk+mpgwzlFgLfSCsKqMyFiWb2bHvG0SuQ1s8WpleUjrcxamScog06sxWinTqE6wbLlDTM56xUUEgWAb1iSEEnX1OkBJvoDYTKkZbAOSYwTkSlOsv8AmOw7RHGMVk08rMpYBZ3dvjtHmE+qqsS8pCpVGNxZU0dDsOsdEcYiLVq2ekVH8cBZV5U+Ycj1POInEadAUjMgk6pGp98IcLrslGhIdSUpCfQFh8I5yZgkupXMnoUtEwrICsxZks1n7xKOW8/yOo4yd9LQFAmW6ks/b6xuppRMlqSRYpII5giObwCvm0n85YUl2LsG92xjtJZRNQJkkhQOrdYMHd2K1R5H+81dGqZLRJVOllsigl7DZXXrB1FWVtWnw0SVU0r8U1Y83+xJ36mPQZklOwaNzZHqWEC62hnKzzKfwZOlkmlq5jku0wuFHuItouFKlSgurqAu/wDLSLep37CPQ5kjRxA5Yd+8CU2FMSrpiFy5Z0dwBb0i/EVqM0Jci5DfB4vn0xUSs2A+wRCkziXmh1Jdha7DX76RJ7GWR5NpwghJU/xtANTPWlWVIvMVlD6pSLE9OQjeGTjMmGZqB01+7QRLnlVQlKrkByeTHf1gR2ZhYCgT03jI3WJvc2Nw8ZDNuxRKC19BDqgD3N7NaEt2D6cvrDjDDztyhI0mFm1TNU6B9YtCVTJZSo+cOzcxFlYlDOLvFdBV5VEHc/EfWKpdMUDpSVJOb2t+dovp03vygfEl5JomofIoeccjoDDKdTgy/EQXO/OKRVgeAZE4DS94Nlr0tAVJI3bsYOlSyEuT6/SBxkkbBb4eY8tydAO8KeJseRTy8ktQK1Cw6/MxHiLHZciSVKDBmA1JJs1tTCbAcLUpX7zUgeKrRP5BsO8M26pGS7YsoeEl1ChNrpqlMxEoWSBqxbWOulU6UAJAsNALRDxMxYQaASLDQ3hY+pdJaQZHNFeaRkBY3JI3D694OwaiQiUlIGn684zDqNwQeah/9i0NKdAINri0BLDDeKFNbQO7gK3G/v6QBQ8WypE4SyFoIsqWdn0I2WnkdYfzkMX9/URzXFXDkuoAWBlmpHkWDvs/O8KpJbNg7tcxM1lS/V7drGB1zcoZVi7RwPCnGRlzPArBkmCwV+FXWPSEhE0B1B2d46Y/JNqgAquG7QLUyso69OZg80Kn8ikqHQiIzaQpGeZYDW/0ift0+TMpAeILlolBK3zHQC7k7QDOWEywhQABdjq3/MUU0vx5qphPkSTlJJ/3H4MI3iFUZ80SktkT01H3eJMqWUc4yZKikDMoG+jdY1gUoJSqZ7SlliXfTlFeNVCQBKGtgO+kNaSQmWhKU6AaAe+BFGeEWTg7HT72jIqmL2GsZDUhRZLS9zF0mcQYHkqsI2gMXjnt2ONKep8xCgWbXrE6hCVAh2JuDrfYwMlZBIGsYmoCVhK7A6MPhDcs0Cg+gqUrQpCksoFlDr9OvKBsKrRIm+HNcA+wdj078ucaxjDlo/jSCRMAuB+NPLk42imaZdZK82unY9eREdClTEpUNcSxVMpJUmVnT/Qzwtp+KkTZZPmGXYpykdCIWU1SqnPhT7pNkzCbdlbA/OGU3CpUxJUkuCNRvygzbr5Ckuzm8KpJlTO/eageQH+DLayQ/tkbk7co6ZaCW1aKqCnYBJsQAGhoiQQXO4tG9RugWBhOm0HJZriAgi5vaJGeSW0aFi8o0tFWFJYKKtMxIJ5O8X4dMzGYH0V+nxgBclS5QSks6r7WdzE5MrwysF73EZt3Qeg+cjUQKZL7237RcqcWiEp3caj1eFm86MIOIeH0VCShQvcpVuCdwYVcMVM+mWqlnKcgOhWoUno+4jupslw+n6QFiGDietBJI8N3VpqBv6Q6T4v/AEDlmhVIM6esEKySkkkMWJ5knlDHGMQ8QiRKOawKlchuz7naF+LYqAo00lDeUOSHBB3PIfOJystLKKrqXqSWcP8AiV9I1Kg9ltfWeABLSgKexTuPyi28W4DTeGkziEp1IG2kK8CojNUZkwnICSCdb79+XSJ43iapi/3WQcr3UUjRH9XLtC3eRmuiyjWmonmawyosOqtz6frD2Ythp8YDoKUS0JSkM0FLmMOsDqqBsHUo7axuMmRkLzMLUqJ0i1KbPFUkge031i/K9jvtElsY3cXgpNKJiClYN9G16EdorIFunygqST2f4QY7Axbh+KzpKv3eff8AKr8ydv8AMSxGgmSiJ8g3PtpGih+iuu8W43TiekJIyqDFKxqD9OY3hZgvEYkrMmsSJatiLoUP6SflF6tm+RvSVMurRlWAbEKCm9xBgSXJnUagUDPJ/JqQOhPtD4xZiWBiYfGp1FKh+JHyUNFjoYqkcVmV/CrJYSnaYA6D+qD3hgJ+B1QV9PUElBZW7ghmgsoWBsQWhFW4fIn+eTMYke0lTKI5Wsr1gMVtVTWW85B3SGWPQllehhlKsMVpdHQTWbQgwGuSQMxOug6D6xGj4rkzCEqCn6jKr3GHE2pk5fKkEf1bekG4LAv5HKjEVzFZZaVMzZmbXqdoappl5UuLjq8Tqq4JCiEgMOQHy0hFW8Vy1ABU4yiQzpZTKta+o6xOLjY7t9DtKTZO0EyZRADC3MxBGKS3luR50Okj8TM+mh+sKMW4v8TNJkSTMP8AaEnqYthPQmWdDNCZaSucpgBpuewjmsTxeZWDwqdISjRa3cNsA2p6RTR4DPqGmVUwsPw5iEtvrdXwg2rxKXLT4FKASdxZurjSBOegxSvAJVJlUSQlRzzFXudxuo79oFwzDV1SipQUlDgkKNz1PJtkxdR8OJSPGqVZiPN5iTl55QdO8D4vxOnw0yqZHiGY4SBYlO5LbRLY6+A7HMVEsCRTALUTlA5n6DmYlgmFeCliQVqLrVq59doD4bwfwhnmZVTiGJGiRyS+g67w+DwHS0F+CK1i8QK3Nv8AMRm6v9+sTlp8pIu+/wDmE2A2hPONxJZAGrxkLswk8TvFsuaQUkMzXfU9orp0gaxi13tpCRu8DjSUsEB/jEp6lN5bd/nAQmfh2g6n9oPcEXgx3QGVTPEbV33gKswyXOQUzkhQez6g8wdQYfplBtt4CnpBvZ2s/wAorTsU5CRMqcPXmQVz6fcAuoD+oH2u+sdNh2M0dePKQlTXBb/gxTJnHt1jn8R4akzllUsmRN/NLsFdxoYZSTC1exlW8LZFPTq8MvqkEoPdL27iN02NT5PlqJRWn8yPMA3Ie0n3QmTiNfQMmakz5Y0Wi7D+pOvzjo8G4ppaphmGfQvYg+sOo1mgO/sa4TUSahOdCXHMjQ8hA/EFBUqARJIQD7S2cgf08z3hjTTUJAEti5ud/SFysQzKU+cJBZL6Ec4V0Kr6I4NhiMplz3Wtr51E+54VV3BFKVGZ+7hSVOCCACOqcpYQdXSwpNnCrsoO/oYFk8RzJKkyZiMgf22KgroBt6wPT9X8sDOLaFeGLqKZpSEpK0F5Sls5lElxoW0AMOKvGJcggokla1DMAA7EnfYRPEJ1PUqyy1lKxo4YnnlO4PLpE5s2TSS3XKUsgOSEuzRRt3vAu1kBlya+qfOvwpZ2Tr2chgOzwYuTJoJSSEiYtSmSl92ckk3MIJ/GlVPV/wBpTTMjH+YyE93NzGqbhybPUFVs1wLiVLJCQ+uY6q+EbrIfsyoqFV2cSM4ClOta7ISDZkge2emkO8GwCVTIORir8UxXtK+g6aQ0oaRISAkAJFgAGAEbn0jkt9+6JylikHZCQkEvZufzgnMVWHvgcMkj5ffeCiu2wESikjFSpP2fvrFEiW1rm8TXPukEFjyFnbflFcyoy3+XKHeMmsvqEWcnsIyKTNsGHv8Au8ZC18gsTyyFDlFhLAdu0VoLW3MW1FK43fX0hO7RQilZKgAbQ1kT8rA3YtraFEmWxFoYKlefdgf0hoNoDD1zzdnD/fvgdQyi+pPujYWx8vxiqeS7m5hpWBAM6ZqGbeLJEtSlWFvpFRkErdhpvDalQUpIIbtvAgrC8E5NOVFgHO8C1mGU8tRUuVLJKWcge7vFlTjnhJUlkg2OYfl313jj6rE5tfM8OUoolJ/mTB/+U8z8o6M1USaj2zeI165hMijABTqtPspOwJirDMRmSGFQ6FD8SnUgjorl0h/htKiQgIljKkC25PMk6k9YLzOG1fntCVFLiPZzyeKEzCUy5alNuh2J6vZoHrMOn1SSJszICLZbno/KOinUwZgG7W+UaCEpU4F+fpAjKCC86PPFTJ9IpMupdUsHyTg9iDqeUdVQcRzpgVmlKqE/nSwt02JhyqlTNSUKDoVqDvA1NgCqdvAUyHslV2/0nUdi8Uc4tYFfhjPC050ulw2qSLwaoFy4iihmBAJW6Tb1aD5NeiYDku34iLHoN4zl5E4+CMtN7uH0bpEvFswik1ad0kJ/N9eUTmJcfm378oR/AwPUN0fR+UVTGdypr/ekEKQxGYDv9OcUKGZRcdB97RKwk5c1+lvvtEJoBI6PpGlyyCGvzfl6RNdOCSUi7fbQyvNgYLNqBpvy59oyIKkMq2vPvGQabDgCpyWcMYv8Qt8YokrGxiE+cSdbDnEEs5HC1KunSLwrMSTzhdTzHY6bQbJRdy/SKfCMwyQpWYWZOjn9IsqA4tb1ijxUuxBjSp4Yj2u2/rtGrkKZUKysE2JP32gGrrJigUp10faChKKrk+n3rF0qnYaQu1QxyczhoKU85a1jXKCQPUDaHdNJSgBKUZU7AQdMkhtxsIqAvr0EPydUDZWS9rWsItCWsGPWLJcsM8VAXEKwIulJjJsr3RC7vyi+XeA30YkhCfvr84ICg1nMVThazgbxFKlC5+kHWgBQQFE5z00+2gKbQZbS2CdSnb0bSDESrOz3imZ3hnJ7ZkQk1DWXZXLnG5lXkGdgTuHs3KK5swfiHoYonJfRV/ym7QFMNDFSgRmLAk2SdC3KBZxIBtc6Qoq5swKSFpJS/tpOnprByasunzbNqD9mDJKrNTIqJvqev0jJc1Tg+ykM4e5O3pBP7wlZAKSCPy3176GLP3QcxrpGjf8AaB12CZidmjIxSiTqCxjIP0ATSjsYsXc312EajInVsqTUUpBJUXHT7aLxVKYWN+sZGQU3o1F3iF/1jJIIJuw3EZGRPld/AA+RlyuS8XAgi2nSMjIpHTFA56TqNIlJksAWv1jIyC0kwlk9HV/0ilcokaxkZCJ2A0kEhh8dIs8MKWFOQQPn84yMjXeAlrHXaI6xuMiyghSaJwdtPXWIzQ46xqMic8BBVSzYE7xJNPy+vyjIyCopqwkFyybHTnFJw9Lvy5bn6RuMhWYyZQJ1JU+vtfSIyKbmTe+unXnGRkXjBOLfgDZfMpglOXVg4A3MZGRkUXpqWTRP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xMWFhUXGBwYGRgYGBwcHxsYGhcaGhweGx8YHCggGB8lHBgcITEhJSkrLi4uGh8zODMsNygtLiwBCgoKDg0OGxAQGywkICQsLCwsLCwsLCwsLSwsLCwsLCwsLCwsLCw0LCwsLCwsLCwsLCwsLCwsLCwsNCwsLCwsLP/AABEIANgAyAMBIgACEQEDEQH/xAAcAAACAgMBAQAAAAAAAAAAAAAEBQIDAAEGBwj/xABAEAABAgQEBAMGAwcDAwUAAAABAhEAAwQhBRIxQQZRYXETIoEykaGx0fBCUsEHFCMzYpLhcoLxFiRTFRdDorL/xAAYAQADAQEAAAAAAAAAAAAAAAABAgMABP/EACgRAAICAgIBBAIBBQAAAAAAAAABAhEhMRJBUQMTYXEikYEyQmKh8P/aAAwDAQACEQMRAD8A8ZEkxYiT0j6QlYFT5WElDjkkQfTYNIFvBQ/+kRP310ivFI+aZOFTDpLVfoYYp4cqGB8GZ/aY+mEUyAUgJSAG/Dy+UG1ksWNsr6Qfcwa0uj5YmcOVH/hX/aYFqMHmpN5S3/0mPp+oUDpoOn28JqhHS5ifvvwNhnzmjB5x/wDiXfTymJ/9PVDlpMz+0x9H0+FPdVn2hmqjTKHLeKxnKraom66Pmul4HrZh8tLMv+YZR8YeUX7JqxTeIuXL6XUfcBHqmMY5kHldSd2H6xzs/EcQqPLJk5E/+Sb5XB6M8KvWt0kb2/Jzf/tShNl1ZfpLAD+q4Y8M8LUlNPAK/FKh7SgGTszXF+cHy+Bp8zzVNWtXRAYdbqJ+UX4bQU9JPSEEsryrBVmvsb6QvrTfF20PGKvBTxBwhIVNKikFaWL6C5tYbQz4k4cp6qXJkKypJ3SAChhrDPEkeJNOQu4Q12fzQdi2CCanIPKtTArFiE8hzJiMZSxTC/k89H7HJJumqW3ZMA1f7H1j+VUg/wCqX+qVfpD6p4GqpKj4VbMA5LS+mlwYxVRidOl1ykzxa6DcN01Lx08vUXhicV5OIqf2ZVqCw8NY5hTfAiKj+z6tBbwfVxHocn9oMshp0tUtbMQUl37EWh5g+MJnB0k9juW5HaMvWV08B4tdHi9TwTWJ1lGApnDVQH/gr/tj6LWm4f8Ax96RdNksPL39YV+pJfKBjwfNMzBZydZSx/tMQOETm/lL/tMfTOUWcCIz5CQnQem3eF99+BqR8wmiUD7KvdFMyQX0P+Y+nZlClYDJA7iKp2HyiR5EOOYBv1hl63lA4o+ZPCMbj6SqcEkkgmTLPdI+zGQfe+AOKGUsMxGkXImsb+6MQBlYW7wJVTbm3rHM2tjByKnzAC8W19anKbhx9/pCeUCT7oYLprH4j71jJ2ZoBkTVqJ35fSGdLRB8xOnwiVDICRowGp+9oR8ScUZCJEhBXMULAaNzJ0EUhGMV5Yt8nSD8bx6TIQrNvu9/TrCOknVdZqnwZJ3V7ak62GifWJYNw4ARPqV55mrq0T0QP1irFeKS/g0qBNWdgT71EaCNN2/yd/A6XUf2N66fJpUjM6tyBcmOc/6zXNdNJSqmA6L2B/qJtFmGcMKUfFrJmdrlLshP6q7m3SGlfxTR0ablB5MwA7QG0l+T/hA7xkRnAsQqbzJ4lf0oBX8VMB7orTwWZCgcylqUHKphB8wNtNr6QJV/tdzKCJEsqJsLEF/p1grFsIxKakTEzEBX5XJZ+wjPXGKr7GV3bYdNxNKTqHDFmsACH9I6KqT+8SyJKimYoWLOUjc68o8tqeDq1aTMM8eL+UO3Zz9IqwfG8RoHelz7ZgCb8/LrCL0aysmbT0ddUYdicmyJ0uanXKoKSbdS8Uq4uqpF6qlID2KfMP7kwroP2uTAtqiSGcPYgjnYx3WGcXUVSBlmJD7OPj1h5Ritqv8Av0BN+LKMMxGlrEOShQ18zFu+4iNbwgPakrKQb3umKsS4Kppi88omUtVwuUQP7knyqgMYnWYecs5PjSAw8RL+Uf1J1T30jPKzlAX+P6DqPEZso+HNlmzAH9f8x0EtIYFNw2j/ACiimqJNUnMhQ09R2gOdRTU+yoNvbbsISL46yjNchygBdx7uUUtlBSXJflv6bRGkWGt7dr/4gxrEkXaG4prAumAEHeLEIA+v0i9UgOdWtrE00wa+vP6QEg2DmWl9O0ZFq0ks1rxkPFAbF6ZzmNZ0kjfnAQVffrF8pTEuP+Y54yWEUoJoZHne5aGU3KkZQGEC0Esk9D8SIvxhXhyyv/mLpcY2I8uhNxDjCggS0pIWvyoS+vfpFOE4XLpklU5TrUHJ3JHLkkRrDaVnnzXzHQK2HIcoX4jRfvk4hzkSWKkkh+ltucBXvsbGgWfWTq5eWSopluxmDfonmeughvUJkYdTkgAq3vcnmo6kxk3EZdJ/CQhiAAGG+2URyeIcNzquoAn5pctsxSCcyu/K7wVnCf2w/ehFjHFU+tWZNPLK311b1awAi7B/2YTZh/7mYSPypJPxOkel4NgEqUnKhAQANhv15w+kSMgJbv68uUZepx/pM5WeXV3B8uklKXIljOL6u4FyL7kco6ngjiAT5ZKS6bam/YjaHNZTBYaOHk4QKOuC0eVMx3DsMwv+sK52smWcHpBppZN7Pq/1gOqwopOZBBG2a/pG6ypCkJWkElnYR5nxBxtiEucrJSkygcrhJLnfR2aDF26QtHUYvgdPMcLlpc8w4PY7GOAxT9m/mKpEwpGyVD5ER1+B44qqpzNWnKtJukghiNHGoh9SVPiZVEM4vaD7zV3sPGjyehx7EMMWPEGdD3e4LclbR6pwxxjTVyWsle6Tt79YOq8BRNSykggjRtffHmnE/wCz9Ulfi0hIIuUA8vykfKDFp6wbDO2xThhchRnUhAJfNL/CrfyfkPwhzw3iwnIyrQpCxqFBoVcLYzMXIlpnFiU+VRDBfRzoekNcRplpyzpQdW6Tu23eElu0jPwy6bJyrHmAfnv2g4DMqxcsB3MJq6olV0nK+VRFimxB5jkQRC7hWsnIV4U5KipDgKAsoHQgmMnWgcbR1stTi0amnZ9NTFUrylmIB+EXTSAIZq9Coolgu23ONRsVJ5e6MgJoDTZz2e+sRWou32O7RkqWGLevU/pBFHJJWOXWOeMNFWxtLUUy3SwI07wsrMRNTMyAgpSb+m0V8VVCkgJlpKlmwA57k9oHnSDJkoYlKlXJ9LvFpyVmS7Mx+pfLJlm6tTqw3PpBxpU0tPYgJHM379SYAwyQUkrVdRvo1hoI5/FsamTanw5UsTEo867+XoD6/KA3LS2av0N8KkKmTPHmpI83kcXbdX0h9iSCpaZiAxu99uscTK/aMETCirkLkl7Ky2Ybhto7nB8TkzU55S0zEsxUC4vDu40B32D0alPYu9g/WG1LV6vtz1iqbSsRl3OnJxG0SylRLW0MCcWsoRPoKEgOTHM8TSznkqAdl6cnjpUzT3vCPiYtkO2cQJZQ0dh6aZ0jL6/e0L6fDspU4B85Nw+sOqYeV4Q8TcVSKeWQualJ5b+4bw0eKzRsvBXWSZchExRDKWXItyYPFWBS1KlIWr8RJAbr8Y5nCJJxKaJhWsyUm2YNnPMDcDmY79VIJSEgG2g7RFqVtv8AQzwqHUlQyjaFGJAZVHlpzMamVL+VIcnQCJEeGfEmqAyje7R0ayS7Aqnh8qoxJUDuRZik8x2JhfwzWVCFfu9SQVt5dWWnRx92gTHP2pyJRySHqJqh5RLGbpflHJ1/GVatGadRlGQ5syDcHrrZrGBxtfiMk9M72spP3WeJgDCYrzHZz8oNxZOk0eVjty6xVQT0V9I5UFAp9zjbr9IH4cUVJmSppBUksepGhPQhoR/Qx0aM0yW55a9REUpzjt+kKOG64pmLpZhOoKSQbjk4h1Ml5ZpGxvFIr8RHhgc5J7CMhgZVur7xkLx8ms5eWsC5iqprVS5YWkEsbsH9eneNTCe7vaGmBguRlDENziXp5eSjEdNJ8aZ4ilqKR5Uvo59o21tDXGZWbw8xyl2GU2IENaiTkU7eVn0sG7QjkzVrmusOB7IHW/uhptLBlnJVxTXCTJZg6QdbOdvSFnC2GGXKeZ7cwZl23Og9BaNcRPPmyZZGbMrzHbKLlvc0dFLcasXsBA5Wm/IXhUAV2DS5gyLQFjS40HJ9vSORqeHp1AozqAqI/HJU5Ch/Tvzj0WWx95iU2gBDg9IeN18C3Qu4M44p6gZFnJN/EhViDHU1MgHzpuDe28cNi3CqJizMQfBnjSYnfooaKEEYHxZNkrNNWpTLW38NY9hfYnfpFOsgcb0dQvQEbcoVcREFCeWZPzhiUuCqWXvoN+3WE2JTM0ss9iny72UHEZwuLFTpj9TJlHKS+0eXyOFkTZ66iaFTFZyEpUXSlixtoY9NmpIlHTSz/CEuEU7Sy51UfnEo3aSxgZaIYJSBDBIDbACwhljimQhIBN/j16RdRU7JG17nYf5gLibExIki7X0HtKOzdekOlxu9g28AdXiIpUmYsnMRboNLRxU/EKjEVFKAtEh7zFe0sf07evWHtRhpmIQupUwJdMrcP+fmem0dJhlPLA6dIybexnUVg5vAOF5NOlkIAOpOpPrrDM0CCCk6EM7PrqL84d1fhpAIDk6NdonRKRMS6SHBu3Mc4OXJZF6OH/Z7ONJOnSC5AU6QofhUS0PKxBlVKZgYBXlUDpzTb1IgLidKJVZKX+Z0KL6Gxv7xDLEXmyiQQSBqC+lx+sTks0P8ksRZM6XODgEsojkf8wf/AOqIM0IBzEal+f8AxChUlSpOVZAOwDuPrEsLkhKQCHPtFXNrBvSFUm3aYGlR18xsj84yFMypvlSNtekbij9V9IRI5ufMJ2tz69OUMsDqwCU9r6QoHfaDMKKczK5bbxCO9FXo6PEZzByCQoAW2vCenyJLpQd2JLsRv0hqkEpKXcsCM3R4HSo5VMHI0ADAdS+0VnsRaOfCxMrk+V8ks32csLc94dqSzk68oU0KWql3c5OXWH8wD2ukBK0GWwCUVKJtlA0giUCr8V9WgaZOLWtsGOsLFBWbMFFxcDT0LQNPAas6hMrmXfeF2PcPyqqXkmgkag7pPMNEaKuU4vtoYZZt9zFI+pgWmjjMCxddJMFJVlvMPCmnRYHM7GO7mU6JtyGfcb8naE+L4RKqpZlzE5h8R1B2MKeE5lZTVH7rNBmySP4c21hyV8IePk0qf2drMp3SwD94oRhgluSry3LbuS8GzpyZdztHDcZ47PQyaVJmKW4ZIsk2YqOwhnh42IlyN8VcReGkpl3UTlQgalXbU945iTw/NOWfWTTMX+CWS6Zb321PXaGnD/DHhHx5yzNqF6qOid8qR+EQdxPMUinUsD2WV7jeF/p2UvpDCtlhSZKQDYkv2At8YknMiZKzeytRST/tJHy1iGCT01CXSoEAuC7ajS+/SDK2hJAJUAE6O1zuTGjXGxGndG6uQPEASrRDpI5v0gGknKlVMxh5VICjawW7RfR1CHYhhfzDny6esZXV0qUhSwcxZySddgPjC8042thSd0J8UlqnJMwbLUdL2t7oaUoQJAVp6M502hXT1LSJZGijcDko/SDsTVllISkkjs0Tk7z2UrosWtOQKzByBvcdommoKUlRyEFJIIMDVGHgZFZwS2gG7b++BsUoj5UF2Ow5bwqdbNSHiFBhfYfKMiqYkOANGAjI03JP8RRLMA5/fKD8LSMwtfWAJIc7wyQkghrBtYy0FjRS3yqSL6W6GI1qxnUGsQxHPv74XUcwqzIW7A69/sQdiUoAp5aFXN4PyChXJAFRYvmBHuhzOluGBI30d4SVUsIUlklk+mpgwzlFgLfSCsKqMyFiWb2bHvG0SuQ1s8WpleUjrcxamScog06sxWinTqE6wbLlDTM56xUUEgWAb1iSEEnX1OkBJvoDYTKkZbAOSYwTkSlOsv8AmOw7RHGMVk08rMpYBZ3dvjtHmE+qqsS8pCpVGNxZU0dDsOsdEcYiLVq2ekVH8cBZV5U+Ycj1POInEadAUjMgk6pGp98IcLrslGhIdSUpCfQFh8I5yZgkupXMnoUtEwrICsxZks1n7xKOW8/yOo4yd9LQFAmW6ks/b6xuppRMlqSRYpII5giObwCvm0n85YUl2LsG92xjtJZRNQJkkhQOrdYMHd2K1R5H+81dGqZLRJVOllsigl7DZXXrB1FWVtWnw0SVU0r8U1Y83+xJ36mPQZklOwaNzZHqWEC62hnKzzKfwZOlkmlq5jku0wuFHuItouFKlSgurqAu/wDLSLep37CPQ5kjRxA5Yd+8CU2FMSrpiFy5Z0dwBb0i/EVqM0Jci5DfB4vn0xUSs2A+wRCkziXmh1Jdha7DX76RJ7GWR5NpwghJU/xtANTPWlWVIvMVlD6pSLE9OQjeGTjMmGZqB01+7QRLnlVQlKrkByeTHf1gR2ZhYCgT03jI3WJvc2Nw8ZDNuxRKC19BDqgD3N7NaEt2D6cvrDjDDztyhI0mFm1TNU6B9YtCVTJZSo+cOzcxFlYlDOLvFdBV5VEHc/EfWKpdMUDpSVJOb2t+dovp03vygfEl5JomofIoeccjoDDKdTgy/EQXO/OKRVgeAZE4DS94Nlr0tAVJI3bsYOlSyEuT6/SBxkkbBb4eY8tydAO8KeJseRTy8ktQK1Cw6/MxHiLHZciSVKDBmA1JJs1tTCbAcLUpX7zUgeKrRP5BsO8M26pGS7YsoeEl1ChNrpqlMxEoWSBqxbWOulU6UAJAsNALRDxMxYQaASLDQ3hY+pdJaQZHNFeaRkBY3JI3D694OwaiQiUlIGn684zDqNwQeah/9i0NKdAINri0BLDDeKFNbQO7gK3G/v6QBQ8WypE4SyFoIsqWdn0I2WnkdYfzkMX9/URzXFXDkuoAWBlmpHkWDvs/O8KpJbNg7tcxM1lS/V7drGB1zcoZVi7RwPCnGRlzPArBkmCwV+FXWPSEhE0B1B2d46Y/JNqgAquG7QLUyso69OZg80Kn8ikqHQiIzaQpGeZYDW/0ift0+TMpAeILlolBK3zHQC7k7QDOWEywhQABdjq3/MUU0vx5qphPkSTlJJ/3H4MI3iFUZ80SktkT01H3eJMqWUc4yZKikDMoG+jdY1gUoJSqZ7SlliXfTlFeNVCQBKGtgO+kNaSQmWhKU6AaAe+BFGeEWTg7HT72jIqmL2GsZDUhRZLS9zF0mcQYHkqsI2gMXjnt2ONKep8xCgWbXrE6hCVAh2JuDrfYwMlZBIGsYmoCVhK7A6MPhDcs0Cg+gqUrQpCksoFlDr9OvKBsKrRIm+HNcA+wdj078ucaxjDlo/jSCRMAuB+NPLk42imaZdZK82unY9eREdClTEpUNcSxVMpJUmVnT/Qzwtp+KkTZZPmGXYpykdCIWU1SqnPhT7pNkzCbdlbA/OGU3CpUxJUkuCNRvygzbr5Ckuzm8KpJlTO/eageQH+DLayQ/tkbk7co6ZaCW1aKqCnYBJsQAGhoiQQXO4tG9RugWBhOm0HJZriAgi5vaJGeSW0aFi8o0tFWFJYKKtMxIJ5O8X4dMzGYH0V+nxgBclS5QSks6r7WdzE5MrwysF73EZt3Qeg+cjUQKZL7237RcqcWiEp3caj1eFm86MIOIeH0VCShQvcpVuCdwYVcMVM+mWqlnKcgOhWoUno+4jupslw+n6QFiGDietBJI8N3VpqBv6Q6T4v/AEDlmhVIM6esEKySkkkMWJ5knlDHGMQ8QiRKOawKlchuz7naF+LYqAo00lDeUOSHBB3PIfOJystLKKrqXqSWcP8AiV9I1Kg9ltfWeABLSgKexTuPyi28W4DTeGkziEp1IG2kK8CojNUZkwnICSCdb79+XSJ43iapi/3WQcr3UUjRH9XLtC3eRmuiyjWmonmawyosOqtz6frD2Ythp8YDoKUS0JSkM0FLmMOsDqqBsHUo7axuMmRkLzMLUqJ0i1KbPFUkge031i/K9jvtElsY3cXgpNKJiClYN9G16EdorIFunygqST2f4QY7Axbh+KzpKv3eff8AKr8ydv8AMSxGgmSiJ8g3PtpGih+iuu8W43TiekJIyqDFKxqD9OY3hZgvEYkrMmsSJatiLoUP6SflF6tm+RvSVMurRlWAbEKCm9xBgSXJnUagUDPJ/JqQOhPtD4xZiWBiYfGp1FKh+JHyUNFjoYqkcVmV/CrJYSnaYA6D+qD3hgJ+B1QV9PUElBZW7ghmgsoWBsQWhFW4fIn+eTMYke0lTKI5Wsr1gMVtVTWW85B3SGWPQllehhlKsMVpdHQTWbQgwGuSQMxOug6D6xGj4rkzCEqCn6jKr3GHE2pk5fKkEf1bekG4LAv5HKjEVzFZZaVMzZmbXqdoappl5UuLjq8Tqq4JCiEgMOQHy0hFW8Vy1ABU4yiQzpZTKta+o6xOLjY7t9DtKTZO0EyZRADC3MxBGKS3luR50Okj8TM+mh+sKMW4v8TNJkSTMP8AaEnqYthPQmWdDNCZaSucpgBpuewjmsTxeZWDwqdISjRa3cNsA2p6RTR4DPqGmVUwsPw5iEtvrdXwg2rxKXLT4FKASdxZurjSBOegxSvAJVJlUSQlRzzFXudxuo79oFwzDV1SipQUlDgkKNz1PJtkxdR8OJSPGqVZiPN5iTl55QdO8D4vxOnw0yqZHiGY4SBYlO5LbRLY6+A7HMVEsCRTALUTlA5n6DmYlgmFeCliQVqLrVq59doD4bwfwhnmZVTiGJGiRyS+g67w+DwHS0F+CK1i8QK3Nv8AMRm6v9+sTlp8pIu+/wDmE2A2hPONxJZAGrxkLswk8TvFsuaQUkMzXfU9orp0gaxi13tpCRu8DjSUsEB/jEp6lN5bd/nAQmfh2g6n9oPcEXgx3QGVTPEbV33gKswyXOQUzkhQez6g8wdQYfplBtt4CnpBvZ2s/wAorTsU5CRMqcPXmQVz6fcAuoD+oH2u+sdNh2M0dePKQlTXBb/gxTJnHt1jn8R4akzllUsmRN/NLsFdxoYZSTC1exlW8LZFPTq8MvqkEoPdL27iN02NT5PlqJRWn8yPMA3Ie0n3QmTiNfQMmakz5Y0Wi7D+pOvzjo8G4ppaphmGfQvYg+sOo1mgO/sa4TUSahOdCXHMjQ8hA/EFBUqARJIQD7S2cgf08z3hjTTUJAEti5ud/SFysQzKU+cJBZL6Ec4V0Kr6I4NhiMplz3Wtr51E+54VV3BFKVGZ+7hSVOCCACOqcpYQdXSwpNnCrsoO/oYFk8RzJKkyZiMgf22KgroBt6wPT9X8sDOLaFeGLqKZpSEpK0F5Sls5lElxoW0AMOKvGJcggokla1DMAA7EnfYRPEJ1PUqyy1lKxo4YnnlO4PLpE5s2TSS3XKUsgOSEuzRRt3vAu1kBlya+qfOvwpZ2Tr2chgOzwYuTJoJSSEiYtSmSl92ckk3MIJ/GlVPV/wBpTTMjH+YyE93NzGqbhybPUFVs1wLiVLJCQ+uY6q+EbrIfsyoqFV2cSM4ClOta7ISDZkge2emkO8GwCVTIORir8UxXtK+g6aQ0oaRISAkAJFgAGAEbn0jkt9+6JylikHZCQkEvZufzgnMVWHvgcMkj5ffeCiu2wESikjFSpP2fvrFEiW1rm8TXPukEFjyFnbflFcyoy3+XKHeMmsvqEWcnsIyKTNsGHv8Au8ZC18gsTyyFDlFhLAdu0VoLW3MW1FK43fX0hO7RQilZKgAbQ1kT8rA3YtraFEmWxFoYKlefdgf0hoNoDD1zzdnD/fvgdQyi+pPujYWx8vxiqeS7m5hpWBAM6ZqGbeLJEtSlWFvpFRkErdhpvDalQUpIIbtvAgrC8E5NOVFgHO8C1mGU8tRUuVLJKWcge7vFlTjnhJUlkg2OYfl313jj6rE5tfM8OUoolJ/mTB/+U8z8o6M1USaj2zeI165hMijABTqtPspOwJirDMRmSGFQ6FD8SnUgjorl0h/htKiQgIljKkC25PMk6k9YLzOG1fntCVFLiPZzyeKEzCUy5alNuh2J6vZoHrMOn1SSJszICLZbno/KOinUwZgG7W+UaCEpU4F+fpAjKCC86PPFTJ9IpMupdUsHyTg9iDqeUdVQcRzpgVmlKqE/nSwt02JhyqlTNSUKDoVqDvA1NgCqdvAUyHslV2/0nUdi8Uc4tYFfhjPC050ulw2qSLwaoFy4iihmBAJW6Tb1aD5NeiYDku34iLHoN4zl5E4+CMtN7uH0bpEvFswik1ad0kJ/N9eUTmJcfm378oR/AwPUN0fR+UVTGdypr/ekEKQxGYDv9OcUKGZRcdB97RKwk5c1+lvvtEJoBI6PpGlyyCGvzfl6RNdOCSUi7fbQyvNgYLNqBpvy59oyIKkMq2vPvGQabDgCpyWcMYv8Qt8YokrGxiE+cSdbDnEEs5HC1KunSLwrMSTzhdTzHY6bQbJRdy/SKfCMwyQpWYWZOjn9IsqA4tb1ijxUuxBjSp4Yj2u2/rtGrkKZUKysE2JP32gGrrJigUp10faChKKrk+n3rF0qnYaQu1QxyczhoKU85a1jXKCQPUDaHdNJSgBKUZU7AQdMkhtxsIqAvr0EPydUDZWS9rWsItCWsGPWLJcsM8VAXEKwIulJjJsr3RC7vyi+XeA30YkhCfvr84ICg1nMVThazgbxFKlC5+kHWgBQQFE5z00+2gKbQZbS2CdSnb0bSDESrOz3imZ3hnJ7ZkQk1DWXZXLnG5lXkGdgTuHs3KK5swfiHoYonJfRV/ym7QFMNDFSgRmLAk2SdC3KBZxIBtc6Qoq5swKSFpJS/tpOnprByasunzbNqD9mDJKrNTIqJvqev0jJc1Tg+ykM4e5O3pBP7wlZAKSCPy3176GLP3QcxrpGjf8AaB12CZidmjIxSiTqCxjIP0ATSjsYsXc312EajInVsqTUUpBJUXHT7aLxVKYWN+sZGQU3o1F3iF/1jJIIJuw3EZGRPld/AA+RlyuS8XAgi2nSMjIpHTFA56TqNIlJksAWv1jIyC0kwlk9HV/0ilcokaxkZCJ2A0kEhh8dIs8MKWFOQQPn84yMjXeAlrHXaI6xuMiyghSaJwdtPXWIzQ46xqMic8BBVSzYE7xJNPy+vyjIyCopqwkFyybHTnFJw9Lvy5bn6RuMhWYyZQJ1JU+vtfSIyKbmTe+unXnGRkXjBOLfgDZfMpglOXVg4A3MZGRkUXpqWTR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80" name="Picture 8" descr="http://www.jesuswalk.com/christian-symbols/images/monogram-of-christ384x389vatica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7762" y="3962400"/>
            <a:ext cx="2693837" cy="27289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13183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Battle of </a:t>
            </a:r>
            <a:r>
              <a:rPr lang="en-US" sz="3200" smtClean="0"/>
              <a:t>Milvian</a:t>
            </a:r>
            <a:r>
              <a:rPr lang="en-US" sz="3200" dirty="0" smtClean="0"/>
              <a:t> Bridge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AutoShape 2" descr="data:image/jpeg;base64,/9j/4AAQSkZJRgABAQAAAQABAAD/2wCEAAkGBxQTEhUUExMWFhUXGB8ZGBcYGBwgGBscGhoaGh4bIBwaHiggHB8lHB0aITEhJSkrLi8uHh8zODMsNygtLisBCgoKDg0OGxAQGzQkHyQsLDQ0LCwsLCwsLCwsLCwsNDQsLCwsLCwsLCwsLCwsLCwsLCwsLCwsLCwsLCwsLCwsLP/AABEIALcBEwMBIgACEQEDEQH/xAAbAAACAgMBAAAAAAAAAAAAAAAFBgMEAAECB//EAEIQAAIBAgQDBgMGBAUDAwUAAAECEQMhAAQSMQVBUQYTImFxgTKRoRQjQrHB8FJi0eEVM3KS8QeCwiRDYxZTk6Ky/8QAGQEAAwEBAQAAAAAAAAAAAAAAAQIDBAAF/8QAKhEAAgICAgICAQMEAwAAAAAAAAECEQMhEjETQSJRgQQyYXGRsdFCUqH/2gAMAwEAAhEDEQA/AKWRoZliapNNwCQBtJsSZ5EbfPBjI5sudLKyMN1P6Hni5k8jpUDWTckxtckx9cdZ/h/eU2hirBTDDcRfrziDjy4tro9SbUnbOlpGYg4tZdNzBnlO/wCWK/ZbLMMtSJcnUs3JsDcD0GDi0IAv88M0JYucfrNSomsAJAEhgTEsAOQnkN+eCFGlEFlIJAO48rWsfbAPjuRq0MtVpg95RqQBJIZGLLAkzqBAj19TLHlQ7qhAkFQVOqxkDyx1NBtEqUjfSN7+fL9cS06Ri4/LliXQ4ubdROJ0pEjbAt2HRRejAuLnzxJksogI1X8MxEj3/PFwZU89jjKVPQfTb3wVJ3sEkq0ZpVrgbDc3EDzO3PFPiDEDy/cYs984JheZM8744zGXJjcj2xV5E0TUKexN432dNVtdHw1G3UyEY7zYHS3W0HyMze7Ldl2osz1jNVli06VXchZvO0kxtFubNlaLKZ2vt7DF/KUwyuDbzi5HvfBi+WgTdAocOXTJciTAEb9cUMxRQbC5ERPSeeLvFqp2BHobbYE5ak5Abe9/3zvjpOhor7JEyo1g90pi5sDbkJ/r8sXKVdUBUCG5kbT5RynyHpi1lqbHYXifly+WB9Snqbmfl1wrfQdM7rV7devPbe3XzOIkY2NltFhbBDKZLUvpvirxbJQqgcztO/7mMLJ+6GikyKoWJsSSf38sSnJExcY3k8kU3gzckbTaw/ri4rScFNtAaSOMrQCz15+3TE2jyxsRPT3x2Rbc4YUrVMupM6Ft5Cfyxy5gWGJ6lueOZvsMI0mEr1VVh4lmw9cUW4YAZBt54J7g29hbEbjHRVI4pZnJhrgx6Yi+wgbGcXzHO+MXeww6/qK3/BEq7W2x3TiDaMdaTvGJEfcEY5R32ByddGU6YMbY4qr5TiwKwWLfTELVTO2KcCbmVtZ6fTGYuT54zB4i+RAXilN+7+4A1nrpmP5ZtPrbGqf2nu28WX1QYF59NtOLgqKDYXxMHEXtY3/vjEmabAvZ05hssvdtQCwQmoEsBJA2tyO8nrgxwOnXCsK7KxkxG4Enc8/Lp+Q7sXXVsrTIvGoEDl42/SD8sXc12gyqVTRqVNDiJDA8xIMxBsd8Pv0K2WeN05ylcR+Bj/tE/ptgR2UyNaiVAcNlnphgpYl6dRgCQLSU57/iPqddqO02XpZd1kt3ikA0yImNp573Am07TjjsJ2vytalTy4ciqqxpcQxi9uoA+g8pwd1fo7oaH2iRixSeOYONsnPGp8pwjHJe8EXxy0RIjGa7eeIarN5YYB0Tiaku18cMRawnniWkPlg2czZWbY2tAT7YnRcZo88N/IllX7CvNQfXGmo2HhAA6csW9B8sUc0WW+q3tgSDF2zGpTqEHkN/c4gNFV23PWeeJWqgLd9jtzm3LfHD8RpEEfIxhqDs7ySRMAQcU+LG63kzYD2/MgDEwzlNlhSs+on64pVKwNWB+EAm/r+dvljpSVcQRu7CJvYggelsdrTA5YoZjPFBI35fvnibJcQmz6dQ3g7/AF9sFPdHPqyZ6QY88RBQOZxbTMrcyPnOKVfiVMbsBPMqRhuLF5I2EB6nHDEA7YqNxqjH+Yo/fnikvHqUxrBmwgz+QwrixuSCrY5VcBa/aOmJsx9Fk3vzjEa8bJFqbW6gD+uGWOT9CucV7DbjGkXzE4Cf4u/NQoPnP6fpjdTPNyb1tcYp4ZCvNEYBMYqVq6gTOAVfiDAfG0def5joPriucxJBJv5n9MOsDJvOg5W4ogAsTHP/AJP5TiM8Xm6qD/3f0GF+rWOIqVQyD09cWWJEZTbGP/FXPIDy8WMwF1PyU/v1xmO8aF5jV36KJYhRe7eUk7+U4V+0fa6iJoojVWYQVGsGD/oBdbx0sQRIOE3tBXzKlKpclbd5TIVoBEE85U+tvTafsfVywNdWomoT94tS48AAlSQfCQ0m1zNpsMefHDqza8iTou9mu1qZMGnUpPJILQx1QZuEaBAFpXf1wZ7TUsrnsv8Aa6VVZQAaoBnaEddwwn19cJY4hRalXDUw9VqxakxUQoOiTqPwjwkkDr0vitwHO1RmBLPpqSBMhGjbchbdeWHeNx+SApKTpl2lQo1Xod/K076jr8MimTTaRyLab9GHLE/E+GUKaUDQogVaqg95rYaHpyxYQZDCV2i4OKXCsnSbL1TVdqbUamlAIujgsNSb2OrnuwHngTSrOBMmFM7mFNpjpJj1tiyVuyTbWj2vsDxipmcs1aswnvIWBAACJsPWT74Z8u88vfCR/wBOz3eSQkj7x2ePKyz1/D54a6HExPhEz6/054xzj8rLxugvRpk746qUV6YEvxYgiQRHP9nEdfjP8K+5NsGML0kF67CVVBiN6qqt2Hzj8zhezefqPYtHpiNVYgLGxmSd/KOUb4ssLZN5EgxV40ospZo6D+uIRxYtsp9z+cYH0qfW+OalUQwAA03N9+g23NvTDxw2CWVIt1uL1BBJVR5Ak/mfritX4oXWwZp29dthim7cgk8xO3zPnjQBazQABeAYn162x3j2LzCFTMsRG0Wgi82BJ8+WBrUyxMsAJ2H9sdV00jw/8e04p02IvBA/0z+WDw3Z3PVMuVMugWYZ/ODy9v3OJqagKCVCnpF/2P6YGtmpBF/ri1lK4AkkkdMMse9geTWiHNqT8O6856emIqdQ6rFvhB2jp0EXt+eLb5lS21pjYjaeft+WI69YE6FTUT/CIFvqcU4K9Cc37OkrC2wPUgTP54qV8lULeIsVmNjHP6YMcFyn4mGkybGJEc+gxPmuJUgdMyWva/l+mOb1oADfh601BAmOi7++KRJYkKNIPKDePNRg42ZWTIk9ORxRbxEwAvXSP3OOXyOegS2XJ3A8iCT73xKuW66j845cr4I0srOx2xK1HSJJPrFvzxRJoXTIEysLNh0BJk+mI1R7yyjoAeXTlitnM+8xYj99MQgs0Egx0gzhgGqlGGufqP8AjEdWr0E+fL6WxDmNQY2+eNZeoxN787Ef3wspJBSsJcMos0nwwDF/PlE3wZ7uCVGk9beEfPf5YqZSqhA3n3+VtvTF1aeuwsDzJx1gaOdP/wAq/wC+mPpFsZiz9g8xjMGkLYi5jwiAFki0zyK22j4dVjzgbxiDN0qIotUy4FF2BFRTKhSgMhtR8F9jG9jibL9o6dSkGq0mGrkWbTboSPfbEGWoP/nU9RoGzGobaRH4j/mHcG3QYwO1LkjeuMo8H2BuDUaGlJRqjatRuAFA6yPkvM3PIC3lMyGzdMiNNEltMiJa+m1oFhYcjjXFeGMpD06gFG2ltTkJMXCj4TyvFzBxf4NSRUC0oIYxqAkkk7liL78zbDc1LYODxqvbBOeqVadQOq6plW1KGGkwIMixA5iCOUScWeFcOr5slNKpRJXvGUBbJq0jzJ1EiZ3HQYk7Y14cUViFA1eZIkT7R9euKHAuINQrAqYVhpYbgg842kG4O9vWRFpjyg6v2ens9JKa00UwqhQNQ2Aj+IHliDL5holQxvFiP0fAh+KEbqOnl5x4fPER4gx+Fljf4dveLcsWUIrZnc5MP1C5GxEHqB/5E41Ur1EHhQk3gmY8pETheyvaVlMEzvFv3+zide0rDUY8Nh8CxtH1ufY4ZUJv2GMpXrGC6FZsLX9bWHpi3RqO0EQwVtwVkEWIJB3E3GF1uJmtYCd4hbR7RixlKrtVp0zYuPC8ApeQNmmNW/SDzFhaXbC9vSGHOBlY6RJ9v69MV63eK8ATe3WbTYDAx8tmXDwXFZFnVpGmQSrUzI0FoZWB/lPI34zObq0qqkqjIy3gjUrFfEsagGAbYjlIx3mhdHeKVWFqmZcTYEbbbGB/XFNcy43gT1BxUyvFSULwGWCIgjyuCf4iNvPpibKZ3vgFWkWeQJ1XNrkWsBbDSaXQqTLuTy9RgbqAo1MTAUCep/djjnMUWbxK6uCSAafw2Psf2cV+0Gdqovdioi6QpBUkxonSDqSHIvva/PA/s/QJZlUxSJ/mMgbnxE+kbH2wI5I3d2FwaQWo03mCqGB0Bn5yZ98QVkje29riP68sd5+o1Ma1BKEATq8W5PSOgxvL8ROkOGbyMqY5fCTbnvGH8kKvoXjJujk5YutgARH4vp+zi1wzKrT8Z8VTaRJAkX2/e2AP+L1aleayhEBA16SZBW4JUCbx0A8U9cT1+06U4HhPpMC/lbrtiTyWOoMY2bULEqPzOKwy2gF9J3jvGWR/pHKd8CqXaBX0X+KwUEDmOXkCSZ6Yr5PitPTriUBLEahNrTHS0T5YXko9sPFsJtmdAm59AeftijW4xAtIvzF/rirxLiaMlwA7KCFkhtjBKGGA3gmJ9MUEzNUoFpoIq6VubnxaZImF9bWmBzw0p1XEMMd3yD9LiTtty+n1xP8Ab3VSN5Fgbx9MLtcjLFVq6wxmwMr8RAtEj0N/febtFmK9IqtFaUFNTvUIJmY7sXttuN55Rd4ZkxZYn6LNchT8PPpznrzwr8a7QstSERCASCCm5Hny9MGKOYqNl5qeGYUMhsGJibFohrXwAr9noWxckyZOkCIEkmZNiOQ5iNsFzQI429Lsov2krCCdEA8hE22N/ffDLwipUzAV6aFgZkCABG8mYEeZwlDKGpUFIMBLAszEBQBu5YwAAAT/AFx6TleP5OjQWhRzLMEAB0UKhBI5khIO8z1OJ5JUtIaEd7OwgpH7ymVnmHBHve2LWX4zSWVCMSOeoAX6RY4SeLZ1X1PTrawAQQ4IYEi9nC3EjY7kYu8B4x9zBIJWAfDMDkLX/rgY8jr5D5McV+1j5/iCm5JB6T/Y4zCE/aCsSSll5CMZi3NEOIC4blxI7whlQFtCvuFBYL1AJAUxyOCWW4ghLVcyC6qLAbbgKoVYgXsBYegjA7J8OcBWeKdioUkavhK7XK/9wG2JFd1CtAjoYIaDsfn7g9DOMeVXVm79LSUq7GThObHdu4p/dAx8LeINMSpF5EXH8QxCMqaGaSpQBOWdgXAJK0yDcHpyvzHpi2Fb7KtOmBTy8yyyCJALRvEGSJ5sL7DB5MnS7oNK92vil4gM3iL6WhSxJFyTEWXniXx5fHovwk4/LsRO1zf+pdh+LSwv0UL+hwLoUy7QNzAHvt+f0wx8TyYql2plqgT8dyogeJSxCz/FMAC8YpcKyuokxLLAUD+JrA+n9vZ4/Qk9Kw1naSUqepgAd5n4j0sfCLH8MmSTtik+YAAkEg7yDpUm4XwtFhDe+wgT6LQ4fTpqqMZdQAWgEAi5085k7xJwu8e4dWqvopTWQsGK6TqEQLgAFl69JtzODCcW+yEouugHlllmhe8UU9QQfEDFgdNxJPUb8thHmKmsAanMQFIaASBPqfDMHqemGah2Tzes1SlOmWWCrsgE8jpUkgRHhPptbFHO9mMxTH3guI8QYMsAQCCD6Dlilr7Jfgp5DK1EYMtjAOpgPCQtjHQdCL2tg5mzTCaaLBlLHuyvi0mpDMFJF01QASfPriqMsWU+ICRp3/FHPlEmfniDstwZ61VKhBXQT4+Xw6CBzJuTPUm87LNeh8bTdoytxLMsGpM7u7EKoYqbk3tO11vO885xLxbstWp0dIZL+I7yD0BEA9Pnhj4VlwlVnZQNA7tT5A7/AL8umA3aICpUZhUKaVJVQ3xNvFzeACYA9cKnsv49WBuzvC37pi7lVYgwCNj1J69MGEBoWoMV1nxeiiRY2n2xapUIS0jSIi0x6ziatwGudLMAiC3UqCCSxUdfCN7E3AxTi2jFHJti3najMviJNzEi5BJgwLbR9MS8CYU2dYI1c/3/ANvyw5cU4G9akvdt4os02tHlIMjCb9gqZasorQA5g6YMH0n9zhcT1TVDzXvst5mvUXn91F+gJ8+fOwvhW4hxYpVITTpIBNr2MdY3g3vM4aONZdio03HU7D9YwpUez9evXZVCn8WoE6QB1IHxco9/PFZQTVvoEJ0zqrxx9GkAGeYkQOcrMH0tibKUO+AanAZYDUyNwZFwQSZNj7+9jgXZjvalRCKiuoAIKCxZ1UGQ0G+oRvEn8N2fJdne7p61U6iNMAn8LOGsTY7f8YlOoLReMub2JnEcuiHnTczJ/wDbECCIkzbyXfFev2yAoDLUaehDPeMAJfVE/ESYsdzMGOU4J9ohCkGddwFZRqtc73gKDc9OU4QlXxXEHp0OHh8lsnkqMviMeZ4ur/eFfEQNYFixhRqvYbA2HXDvnO09PuBTpFpdPux3Z2WVn01Br+uPP+A0iK6ATeQfTQ36gH2w6d49GjUYVVA0imZY6gFUFU8KwN5vHxbnHZKVCYrdg7hGSq5msneVBFNtakgBviDEkxZZ8XvA5YJ9oOxBYlq2cLVH+AqIRWBsjAydJWACLjodsW+xdBiWfWRRCkVahYLdhIQGN1UKxa4Agcziv9up1f8AMzTFO6UgS1y2tio1sBOkhT8VgPhkSW3FaGpN1ISanEHydXuHqd5RBE+ESJOokCdw0G5POMEcu9IoT9qUrqZgSrMygmdOlxYeYM8tpwt1+7qM4VfGSFRbzJgIB+RnGv8ABai2Y6GG4J29xa2Ge0CLplni+UqqQe5qoDIBKHxA+Wxm1sEuGIVoqMwjINRs50KVAuumQ1zBiLkDpOIaGfrGkFCM4A0qFBA2tdgJHnfEzcSqUqKuTqIEaYkszWIgzIVFm/MDa08m3pjOltMgTKh1qiKenSxWDZgRZgx2IIXedh64Mdh6JrAsaP8A7kNL6VA0zqgXaDPhFtsK5NZ9ZkOi2iYjUJEDpE3HngzwLjOml9nYNWotMIWVC76lhiTLAAgBQDNjO8Y5xtCKTvo9AVm/BklZdgxqoJi0wUJHzxmE+p2qzAMB+7AsE7+n4QLRalHLGsT8Ybf0JJUhOZJ39Y+vL3jDTwrhB0F6rAkfhtpBnYmNXW4IE2vvgRV4dpqIyEsgcFp3G1+hA69MXqn+WLzcF1HxFRY9ZHlB8xfCZcjaSRowYKblL0WalZtJCnQtwGUbdLnUb2EDrglw/PvTylelVQv3WmDPWQCbzbrttipl6yNW1qSwAfvCYjRoIUHbcnYxFhAE43k8x94Gcgr3YSpJEaSWEQBfYHT1A3xFN9M1P/si1wrO0lo6Sp1SVqLNnRiW1exO+438scVMr9mdKqEmkzQrcxsdLefOeYxW4rwxk25bEdP1xe7L55FDU651I0eFwGSxJIaeRMEbwZ5EkM1Xyj/Yg1/xkOmc4pWNM1aaUFUzNQq5IJMWGsqxnyPpinw7jNes3df+odjfQjLTA8z3YXSPXBqpTGY0XVaCgG0xF/CAjAiPLy3nFrI0TlqYfXNNyDqVdIGoWJ0qarRYTr53tJwILmr6X8EpfDT2/wCS3kqeaEBhSAA2NWqzj3YFZ8oMY6zmWk+MFZuYhpAuYuCbTy5/KxWzopIrEXaBTBESd9RX8KgSdPIfzGABr8Rb7RSuWJqKDJ2DWP0Pw9D5HHS4pqPsMVJpyXRIeFLmPG7lFUkLSUBYA68vl88XaUInhsF2HliznKJqawdgAVj4gdmifc6TY364B18y9MFKtmBK2+ExaVn56TfDRf0NGmLuaztVKzd2jVVPiYKZK35xsJ2x1wWiKhaqyMqE2DAz5nTb/d6dMCvtfd1mZiVb8LgTzO9tj/zbYvmu0tWkFD0lZCY1IYNxOxkGRe3niqRLJKTtLouU+KoaoC93HeWnfDJns4AgYjvCL6NUA+R3t7Ty88KNVqVXxKuo8j+IHoTMjFnKKdJLuDYxJN9PxRFrdDv0OKpmVBSrna1UQkUde0gamt+HaTE8ibfMYeH1fuVFVDLBpqESVLSdJI8RiRbnzxFwao7q1bToRgDqLRMGRYxccmH80T4gGzg9bvaZeAsXDATv0Nxf0GJtO7LRlSZSzC5cfdqlRn66SYjfcHb9xvinwrhTICaYksbxOkC/lBN+uGbh2SJRnq+sDdhezc4kiwtgo9VadNSI5Hbr6YPFvsVtLoSsxwHNFw6aA0BTqJGoAllkAbqWJF+ZBscTZVGBKle8qj8NMmNUwb7aZ1eI2mRyODvEq7lKlVSSadN2HSQpgD3/ACwK4Uy5ehVDVWUmsKaQCajaKaUwqhQWJJUtAB3nmcBpWkPG6bJeGdnEoVK+Zrur1npFXAHgRACXubmbAm1gB1J8s4t2XphQ+VPewNJCmWBi4JZhGx8XSdoub4pWzrFsvUMqfwppFVuYLjvHYRbw8+mFpvtFByrd4IgAqDykgbXuTZvUYfl9CuLW2S/4PmcpWhzl3bTpJDE93q9gTHOATv647o8PWpTLVKhDOQWCkafDItqkiZmJPvgQdZqBx3gMzaZnrIAIM8jg3wvhtOtVU1NayfESIB+fMwPKcGVtCJ09DTwrIhchWUmFqMyquwHJojrEb8j1x5tSqUkoVEqKxqDUVBA0gkkAdREE268ufo3azi9FaP2fL6iVRW1TCgFhMnmY1ExtA/iE+fZ5VqOCNKrLMwE6vDEwu97yOl73wI6KSt7FzKhkNOofwxpgXkGZ9ZM/LDEiO5NWvtyECNpE9Tt5DFLjWXVCiKCZ8QMk+HqPefljjPZhmQBQQoMHpteZ+eGTsV0ugtw7iBqO4kXAAPTz/X2x1WytL8KlqzahAgWX4iWIMJY8pNtouB4VWNN1MwWmD56THlvEYP5muqmdUE/D1Or4h7NPsRjqpg5WC+Gaq1ZKYUCVjQxtK6nAk9V2Pp5454HUSjmQ7JrUwDN4B358jBDfynrOJsoxV6T3laqgHzJhvoR7T54auxdCkuUFSuVNSr4gHZVIUWUAswkQCYmxJwzFWnZFWzCMzN3dG7E3DE3J5kLPyGMxbc5VSQnE0pryQVZC+V1J+sdLY1iXBmjzR+v8CXWzJJ9P31xPkaFSdYGkD4XkC+1uZPK089ufFTL6NAtDEEkzMTB52MctxbDNw2uopeGNdRggE/Dq0gG2wAFoPQeeM+TSo1458nyBZquI8WuLhSYAm0yQAd/74I8C7P1MzrNSVpsbvBDlhyUbenIYtUuHLqVqhmmWsFA7xovyIAg8yRyHOMNOR41l9QVn7pRsHWFECI1CaY925m2JJtftGyNPvoFcZyIo01AVu706VZoNwNiRt5fLlhNzIEyDeeWPZK1FaqwdJpONzpZXB6EyCNrjp8k/tT2Cy60mr08waKIJYVbpHRWA16iYgeKTYeVML9MjkyJgDs5x/uG7uqPuXFyD8LTv5AzPkb7E4caHGRScUK7zSqKTl6vKRcoTymbTsbTcR5lwihUriECog3qN84vuYk88MHCcwCWylZC9AjTIPikxDIfwkHYW3K7RDqHHJa/KFlNShT/AZz+Z7p9dRy9JZ07xTE6jE7j9jEnYpmrZlNZ1d2GqE8iW2J9zI8p64D8U4HVWhK1lzdOPu3ZPGU2IDLdmBFw0NNoNpYP+nHDDTGqZlQIbpb3jbrjsvFNNdsTG5OLXoe8w3d1A34X/ADA/UR9cLXaViKtQEBlbcHYhQA3uLGd/Fi/x+nXAGkgqLiOo2kfSfPa+A3anMWNWJC1RUkRdKigH18JHyOIye2l9/wCx8aqmBa3C1dSQpYfws0ED1KnnNj88U61KF0sACzAIhg7Bj0AMTFtrb74M5pTplJYRsCBHuYt8/TArK5fvKupjJtJmRbYfLV88HHNvspkgvRLwqh3qkMSsWOm5I5WkeuCGS4XQVbvUqgEGZKhDA0sAp8Sm0bHcddIOqgVT4o5fO0fng1wbh1SprTVpGowTUgAHcECQd7gg73xoxy0ZskF7COSosWIBfuzcwwlSdwTY9IJEEANHLDPwjgtM1A0EhQR4mLEyBceKIN+XXlhb7OcPpp3ihtTTJYfFpH4FMCFJ1ElY+Eb4d6L6SGUTyI6idx6YqnZFnXELggSIEGOm4/Lrhcz+eLATO3zixJwU4xUmWABWAGvDKf3G+EXi/EHQtE6Z8tuvpywQpaHXL5sNScASp1SB+IEER87YTqPENbK1kBphjUXUGTxBXSWJAJCldUA+GdrYrcG49qhGJCoxrPBIlVWdP/5IMex3wTNVjSV08VUeJ6ZjQ+oN3lKCInTOkm8+pmL3JosotJMm47xqvRfuMrQSn4LVgARp3kGwn/URe98JXDeP1DWVndnQsqnUoA8UgjzgkNJuCcMGazipTCU2Y0+7D0WOrV3ZI+6JN9ScpuVsbqcL2T4PLS5JV58UeGW2NvniianElKLixhzFWiYHeoJvGobT645TJoRK1BIggq11PI2ws0+HDSNpmDIBgix+o/LFn/DUGlw0EXA5A9BiLi/sZJd0Xc9ktcCpWd4sIVAZiJMKJM3wH/wCqX1/duFmAzFAbRqJghYE2uOcjBXKu4/mH1+eIuNZ1YbLhAzMo1BgdIG8HqTG31x0eXVnNiFnszrzHLSiimCLgimNJII3BOo++K/EuIEyoEAHbraI+uDWXyNKpqmmEZCQVVzsDuASbWnbEQ4Ll2ETmLmbBGPTytjUqRG2C61Ed0HNgBKkG5PL0GCXCEqVE7yoFRAPBUeBqImyjdmI1ARvO+2JM/RoUgobvaoUSEYqgaLwSpLcuUe+2KmQ4kKj2U2QUlpGGGgQBDEfESBMgA46TZyS6LlRgKYViERqgfvHUgp4dusmVO23rOL/AGfFL7SFcd4IimKmykHUV0m0ywGK1XJ1My+iue7pA3ZCp3JIgCw3J5m/PBDjvC0OVUUGZqlJ2qioYBJbTMBYAEAWjlhKtFVPg9oe6XdxanTHl3a43jzZ+3Kn46LaoGrS1pAifiGN4hxmavJi+w5x3IeBmbQIIPhI1fnEz+5wKy7Jp0GNpKkwQZF1kgG1ufpgXwyhoiS5U+KCxkkgR4Z9TgihSpUkgSAWYjeAYheYvJ1C9wPUZKSsGBt6Qy1snUajTYK7kIIYMfigFgW/1TiLhuXV3am/wgD7zUdRef5iVKmH0+GYWZNxgVkuI1lmlRquiuCSoJawkk+KYNiDEExjGzVQmdJCr8MkQPMi0k8z+QAAguis1TDi8OzuXlspmBoJmNIt5lLqfUDEeZDZgj7dXatoNkYBaIMbhFiekm++OuC8Zqoo1ATe45r878scZ/O0qsiosk7RpUgH0Ox6+XrM1lyXx/wd4Y/uJKlSnoN9CKDcWAEHlsB5c8L1bMCoVKSAh1KfxEjZz+nTf0tcTTLd2e8FQIOb1CFJ6b35WjC1xHiGs91Q8FOwJJJJ6XmQOcfPGnFFvojkddjtw3tDRkhDo1f5lObawI1odp8tyLHYHDf2eziqVEiCLH8Jv9BvbljxXMxRSBeRYkbzz+X5jD/2J4dmGRNaOFA5pHnEmAeWHzK0ieHTaPQOKn8XKOtv7YW3zAJam3wmYnYz+E+pJj19MMIyBIgq+3/w/OJ8sL3GOz9Zh4NQHSEM/wC0H9MQ8L5XZojONcQBm1NNVSW0KTfTJA6N6bA7emMXPUUUHWsGS0m86T+vTA/M5ytROmqneKsWJKunoSJHKxkYp5vO5UtLqysRNxM+QKkzinB+/wDwRyoMZXNU6mknRoG5ZHLTJusMoECTqMxOL+Z4stDu0oK0BS0RLNMsGY8vJQDuLnC5leLpUhaSFjEAMyogFhBLEReIAiffDd2bruz06RYI1QM9XSyliBZVL0zpC6YgKZkbgeLF4x11ozzavu2M3ZulQAWEK1CAztudTA2PkLdPiGGGimkxMDcXkH08/wB+WAVMBKjLTUaFQNvJZiW1EkmSQAvObzzxLTzJmd05x+H1G49fy2w0Vsmy/wAQ4WtQs2pgxW6rf3gkThN4jlWVGLsGNxAEkDa4I+ftvh2XxrF5Gxm43uCOWFfiXAqtQTTqKrQb6pnykHf2HnhqHi9bYjVaBVSyHTYgibEHcXGGnhnaXL1gtK9Ks4CnUYViLA6jaT5+WBmT1KXRgWZbEWt53BwMzeTphg7qCBKuDMgN+IXkEGDINhOO0BuVDXnOFXKLGp/ES0+GqviDbGEZQZ6SRfXinmcx3dZaLooupOmTY25jcPIuNtNuseRylY1DDampLao0ToM+AyYYjS1yIA5DcBu0FOm1dCKjPUYaAigbzfSFIi+qx3K28ox1PXTKOTlDfouZvINRqmlHxrqW5g2OxPUCf+cTtk7Afv8Af9cCq/HGZaFJ6hKhwUcDxshRxMi9gdflp9CK3BO3lJhorfEDAcWDgH4o5TAMYORTr4oEZR9lrO3Y0g2lVg1GBuZBbT6ERPqBtOLvEEpP97SgtOq4uVGmJ/0nwkemF7P9p0Z3WnT1Am+rT0G0AsRzF/lifs1xtu9ZKh8DJ4SoH3ejUwAU2KmSCGmfCJGOipJbA2myunCKrJakSLGbAz1B3BiL+eB/fGmJJKsDs0WiYAO8e98M9XPulJmD00V4MoGVNMBfCSW0kBWDBdipEgRhT4blHzjFStVwCzF6aFyLC0fwkxfYeU3pBtt30LOKStATiOdL3jpbr6YoUn3I3jl6zth/zHY7LBmUvXMc1paiTufCrGI8wL4WeMcNpUW8HfbGO8WCQB/DpEdd/wAsUUlLok047Z1mO0bGmKdNAFuJaJA/h6T59IwW4ZRrPS0ByRPj1PYDysflhPbxAGb3kct9z57fLFrJcSdSAG1Hbp9eeB0FWw3m+BoHYAyJ3nGYE1qtQsSdYPS39MZhbH8bGnNZBKYBeq5JsogD5SD9fPFOjSjYa7MIO8NO8+v75nUqqiTHKSWH5nef74DZjij94QgDAHxEA6Z2i1z64zx+SploycXcS3wF4qjUSZATxASttAE785288SPRZSZ3gksWsPYD2uR74HZSqr1EqMPJVvpgze5N5n5bYa8oyVHWdMsdNhMkQb3Ef84hkg07Rsi+UbehZptWBDFithZgGMb879dz0xVrLmAdXegSIBCCREXML+4w8VMnly6oxcOVBGlRp8RMeM3v5C074EdpMqRl6jXGkAAgXHigX3ubX8r45ZPklXZPhcXvoUW4V3pL1cypN7sxLdemOqi0aCzHeuY0s9lEdBN8c5fL1WXUH0i4lrMPfnysf+DPAuy7CoKrjVB3qAkE7QAbk9AJONEpqPb/AAZ1Fvpfkvdk8rTYrmXWq7ahp1C0x8Sj+Hobk9FscelcOzxZR3aPzIYldMczE9TYc+ZHJXopUYwVN/CNJBMG0BYUKeUyd4nmGak9VNVMUYpoASwPjYE2UbC8mdufUYyOdytl3BKNIJJxElS3dVANOkKdGuSemqBHrO9uuDMk09Lqy1N1WGNtRK3UEbQDPPyxAa+lQpUl9UkiNCnXJ3O0mNsT/wCIHvBpRza4jluDJMG4688HknqydV6FjtNUp6gYPi5FW2jfVp02J67Mced8b4bMlLkXA/F6QYN7/XHsOeTvF091UmZWyah1EFri59o6YUOL8NGkqUIIMSRIE7bTb93wsJeNlnFTiKHAOFoSWdS6quo01S7EW06h4tMzJI5EAXw38aVMo9M5en4gw8KLCi9zBUCCDAgkwTOk4q9nZRzFQb6ix35hFuOR1HpYnpB7OqtWkWpFWIJBLyTdibiABFoMkzvzxrnnRljgZPUruO7r0xqDGHpzcMZaQRuD4rbSZscFstxGnUNtSPveze/X6+cjCrwuu9RO7+Lu2M6fxEFmsQQwMmReQZ8sHMln6JhXqLqFvGNDA9DIAJnmvuDg3LtApdMMZVjTYaRYbgbDzXy6rNvMQcRcZp6VNRSx5nSYcTvHz546OeQLKup5GWWRb1jbFGpxUTBqID5MDPSwv9P7usifYvBroGU8gGYVkJLcwT4+fQxvhe41pIdiIYkb8hsefPynDZS4ssSFJJ6CBEnnub84wv8AEc2gqeGnc/jPIiT1jnvAPzw1/QN3so9nuLOlNmrAqi0+7JIOpyCAhmIAgyW5wANzGkyj1KmqAtINqRTIeAzMNiNN2Y9b7Y4WmPtNN6o1gSROwbSYN9z+sdMXc3n4aQjb8hyvJ8sSm3HoaO9Iq8R4PXYME7kJrqOgJOoioGGiCAFgs34oMxABt5dmeHOj6HXQwMFTYj549lTjCnSNJ3uINrRt+98Vu09GlVohnUFgQqtsQT0O5ESb4XFlmpVJWg5MSrR5tlspUQagjMIuRtbEfD85paprBDEc+V528zODXFeLJS8AF4ggW0yMCqOfVyS6gyIJ8vUY1Xe6JNKOk9lzMZ41cvTVnIFOVHmJkeYiY88G+zlUJT2bTF4MSfMk3vbngQctl2H4xPMEGD7icdK/drCOCnmB9f7RgPa0GNp2zjiebOqohYiZiWmGNiN9mthWzVRywDk+Ym0yb4uZ7NGp035Cxg4hDksqtyuSeQF4/wCcMlSJt2yr3WwM28p8zgpwrLiZFQMAJKmQ3rBsR6E4NcF4UH8TiF88V+1eWoqVNDcG8fnbn5jEvJcqNkcXCPJlKvmFDESPbGYEmpNzBPPGYbiL5hxzHEu9ywdDvAYH+ZWB59Qfn6HFfh1WRpAkj6+/rhd4HXv3Z2MsPUD9/XBClnT3hA+Ec+e2+Jyj6OxSS+QTpiFJ6NAHrfoDvho7P8K7ykpBaS0yJAIsAJ2/XfljXZjgOpA7gw51D0YAXPn136Rh5WkEKJAAGwA5QRbpvicourLvIl8UU17PrXQUyBpSVBH4SbkCeWxNrztiv2g4C/dBKlarUpqZ0OPCY81gk9JGD3AM1NNjOktVcknkAYA+QwVVBpMk3588PjxxpMzzyyumee8K4Iuv4NDciOZ/Un13t0IYP8NQQWsCbtdtXkLQNtybeZ2t8Sosi2YkHkQD8xAt6Y1kM6WBDCQYBHU3PP4jYmRfqLasHJijLs5ZJR3Ho6ymSAaSRoWIOqWm4jzC28RuScW8xVAZKc+Oo+thzVFv6WPdr8+hwM/wt9Ramwp+YXxDlIbfbYbdZFsD8vmHoF6tRTW7yVNQkhrTpEHw6egEDffGeP6ZrsLzctjLVy48ZB5/+Q/XHWUqAZgK3/2w0dYLCPriLh+fo1VCiqNIu0nSZN4g+ZJ9hgWtY1s4Xpn7pCtNWGzESzEdRMj5YaOGnaFc7VDU7g6gPKP0/flilxTLCNYAEWbyH9j9JxNmM9RpsoerTXwsTLgEAQb39vfGk+9Us8hDspkeHaW5330naYIkYpLFzTTFU+LtCZxrhIgkEIwuCTFzHmLGIPQjpGFcZuq0qqwxNyryojxEjrI5EW9hj0rifC9a+FVi5vA3t0J25GMIWXoLTzb0wCp+IryBjl5ET9cZ/HGKq7o0xyOT6ou9j8rprupJJKBlP8Sljq/7g0f7hj0D7DReVdQxO55+ki+EJK3d1abLco8HrE6WHnuD7Yc6dfS2ra5GNGLJaVkcsKei4OB0FjR4TuACDHoCDHqMc5zKaUJa8AkGwNhMWHTrgbw2rFdUbwv3TvpmQuqok+2xHW/niTN8bhtI8Q2sOe0QbGcNk48bkhYqXKkU85kGgkozgdR4x73DDbmfbC5ms1qfSOmzKVM39VmfPDnlz3rMG/hUwdgTMiNjsDJvf0wB7TZF6LxJIZS1/F5fiBPWwMRhYKVXF6GbV/JbFjPO1neF0tMkgzB6D8sGctSVlRwANSgxzEif1wu5qqTCBgrbzFio8TLfnpDbYrdmuOGmatGuQFQlkbezH4Z3IuCJ6nC5Yznv2gpwS10x2pUV06Qo3GwwI4zlZqilUIRReCZYz+IgfDawnzPlgTV/6jClK5aipqEx3tb4VH8qLdjvckehwt1+L1aheo1Us7sC1S0mNgABA6QNsWx42lbJOe6QzV8hw8VDq8TEzJMmfK1sCuI9kqbTUyrjUPwyPzF/zwu00Z30+IsTeDJ33JNl2wwLlmpeJlqU0/j3HuRIF+uKdewd+gNVyzJYhqbc5Hh9bWGAlfUpMudJ/hmJ6c/3OPUeH5gMyrWhlI+KOWIO0vZ7LAkUxDRPhixtYxuLi4x1gcTzZq6ga4ufhHsBfFemjByzQGIkeoK4k4lkHpsS0wPLliPKS5E+nyifngtaFj2O9TMGooVjC6N1i5P9LzhOzeYd/hHg5Bbg+sc/XDNRy6hI5AbHCxmuFsWcqYAJ/M4jio1fqW2kaXLHmwB6Er+RxmI1Yi1jHOY/MYzGmzGV+G02aooXecO3Y3gXe5lmcaqaXMc94EdOuAH2ilTJWh4r2Y7+V+Zv05csenf9Ngv2dX3ZiZJ6hmX9APY4g23s08YpcbtjhlWUU11Wa/hi4xFnyVKsoJsYncwAfrAx1SMuWjyHn5jHfEF1QC118UCCxA3AUkXIkYXIrjQIalbK3Z2oGpOJiKjf/tDjb1/PBWvTUrN5HMHyPXC3wxqaViASoICldyzAgSSCQCJAtIvciwweynEqZ3sPMWPnO3tM46DUElI6acpNxKIzuglWPeIRAkrab3nf9MdZLu2WrpB06ksJt4uR32JjpjvO0QxZlUFb7X/KZxvg2WCU6rAQWZBB/lN//wCp9sdla4spFIrZni1aiI0CqPhlmhiRY3IIbry9ZxWqcRp1F/zHpA3ZXpkgMthIjozeJGEwLnFPivFDTUilTFQsdIWCSWJJ5G3Mz0vgRmK1U6GLFHKgmmLAWBi4M7Dbz5YnjnNr+AzxQsJVmpqsjSJbSDYoxnkTYE/wsATsNW+CnBuMJOloWpJCgABY6gciLfSMJ6cX8QTMUkJPwt4YG1mET1uI998X6mRJOpASo/BNxH8Lk32+E+xw/mp1JUTeLVx2HKnFclky5iahBOlUkiTuxEKCeSzMG/xY1wPtic1UAUMoUSEMHWbeIwfinlsJnCtWRLyouYgDbncG88othh7J5KllqhdlPipBg4IgmfEgEbQVJ625WCZZypphxxj2PlDMaz4EtEN0k/mbcsef9s8oyZyhWGn7xhSIvzkT9T88OeQfu1IMS1xPnv8Av1wi9o+JLXzdKmp+Ahj8/pPixkhJyf8Aey7iovRviTLqlpUFterTYhwQQIJJOxggE6cEqXH1Sjd0qVYOmmrari0tyX/T536YrcRI7kbglR7gOY/X5YCcOyhq1tC6VfTqJP4iVB+jRbpiuOMXv6GnYR7L5+q9TNVJLFyqiT4vDq2HSDPuMTLm5rjWD4TdTYefoR9MTdhGUfaMpURdSy+owZBhTY9PDt/EMUeymXjMVKdYllVyBLHrbY40+NvaZm8iTpo9D4WsLqC7xyuYAAPrFiPIG3MXxzNyauqFNgC4MCQDBIBgYMZRE+Fht1ZiPkThY4tm1GtlTT5qb/KL8t5GBxkqSYLi22zzqllKxrIzr4VdmPiUiCrWEHnMe5xDxSmFp1XK3ZVBAIIURp9JIxey/F6tU1NNIPp+DukaT6hbdOQxAOyHEszH3DKu+qrCLN+R8UecHbFUpOVy0I3FRqOxa+z6xcwD03j9Mei8A/6ZVKlNWruaQjwU1EuPNibTz03872BXs92JoZPTXzVQVqy3RVH3akbQN2I/iPyEYN5/jtQqQAADzO4Hp/fDud9CRjQH/wDoAUKJNKtLDxHWt3POSOftgS2ZemdFRdE+QIPUTtg4nHpdqZr09Y3SR7wbx6R0xZc06vhqKpnyH6WOISSZWNoSs5TIBfLqKg50xHzHyFvWOmF+lVzFRnbxIq3C1ToJk7AORJi4JI25Th8z3YoEE0KhWfwvLL7GZH1wpcY4PmcuCaiAoPxUzI9SIBHLlisVrsnOTvokpKuapkEjWLBoIJG1xyP98LFXgLUX/lBv5TH0wT4DxkoxQKp5qxsf18xOCXFuK1NJYU6ZMQJm31v9MF/Qyd7AeZzA62A98AVzDGdUrJNo6memCvC83OpHHmtuRO1zsDbDNwbh+pi5AAmxttgxioollyt9nmtSm0mzfI/0xmPbUQARAGNYHMl5DxCk0YfP+m/ahKNTuK1lqNKMATFQ+HSQIs1h0BHmYzGYE1cWWg6kP+e4gATTDuzAwY8JtaPCFBF+ZOJOG8HqsQ50UovB8T9NhCg+ZLY1jMZI406b2bMmRq0iU5uhROlA/wByndkBVH8K6i03NluBy26SNlagAZHR7SNaQ3zSMaxmHx1l5Ka6FyXipx9lZ6dYkk00YkQfFcTtdlxYbOijl/GsQzMecW0jY32n2xvGYWWGEapds6Oacrv0L2d4utNddRLuo0KgAYWILzNmt7CwO8rlGs5y5LgMpazMNVT/AHMdrdBjMZiq6FbbBKVTFjt5Ttub4fOx2a76mFDS6wCL2sSOUXjrjMZg5YKUd+ieObT17JONcIcsDIUuIS/xREao9d5/UYp8KOYoszk2y5FPui0rLXebnrMj22xrGYk38XH0aMcU5KX9Q/X7QCpTNQyoJIYRIDCJURyA8vfCtwxV+0VKvJmBBvcKqrH++2N4zCLGoRbRST2kHM5UmkoO5n5SSPyb54WKVXVXUhiJRHmbgi5I9ifyxmMwP03bEz9Ib85QYqubpnRXQwzDY8iGGzKdiOl9wMA8txMHNGp8CsbiJ0sNx1I3E4zGY0Y5MlmVqxopdpwRBk7DVe02EfPDFw90dRAEnewuf3+QxmMx12Sei3ms/TprAgcza5+m+BdfPu4EeFep9Ogkz64zGYdAB9XNByVpnYEs7bwN7f0wi9qONln7imSo/EZhj7/vfGYzBRzZrhNGktMEII3JIBJPWSZ3/PEdXPNlswumO6YTHQ/uCPfGYzEobnRTI6haPSeG8S8GthtaB9PzGK/E2GZJCGLQZFiB+uMxmG5NCPs8+zHAKSVCtRYMyroYI1E2+dpxpuzIBtWqR0Jn88axmGcmQyPi9E2W7N0dWptTHzNvkMMuXywgBRAFgBjMZgW2RbbMOT88ZjMZhqFs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AAAQABAAD/2wCEAAkGBxQTEhUUExMWFhUXGB8ZGBcYGBwgGBscGhoaGh4bIBwaHiggHB8lHB0aITEhJSkrLi8uHh8zODMsNygtLisBCgoKDg0OGxAQGzQkHyQsLDQ0LCwsLCwsLCwsLCwsNDQsLCwsLCwsLCwsLCwsLCwsLCwsLCwsLCwsLCwsLCwsLP/AABEIALcBEwMBIgACEQEDEQH/xAAbAAACAgMBAAAAAAAAAAAAAAAFBgMEAAECB//EAEIQAAIBAgQDBgMGBAUDAwUAAAECEQMhAAQSMQVBUQYTImFxgTKRoRQjQrHB8FJi0eEVM3KS8QeCwiRDYxZTk6Ky/8QAGQEAAwEBAQAAAAAAAAAAAAAAAQIDBAAF/8QAKhEAAgICAgICAQMEAwAAAAAAAAECEQMhEjETQSJRgQQyYXGRsdFCUqH/2gAMAwEAAhEDEQA/AKWRoZliapNNwCQBtJsSZ5EbfPBjI5sudLKyMN1P6Hni5k8jpUDWTckxtckx9cdZ/h/eU2hirBTDDcRfrziDjy4tro9SbUnbOlpGYg4tZdNzBnlO/wCWK/ZbLMMtSJcnUs3JsDcD0GDi0IAv88M0JYucfrNSomsAJAEhgTEsAOQnkN+eCFGlEFlIJAO48rWsfbAPjuRq0MtVpg95RqQBJIZGLLAkzqBAj19TLHlQ7qhAkFQVOqxkDyx1NBtEqUjfSN7+fL9cS06Ri4/LliXQ4ubdROJ0pEjbAt2HRRejAuLnzxJksogI1X8MxEj3/PFwZU89jjKVPQfTb3wVJ3sEkq0ZpVrgbDc3EDzO3PFPiDEDy/cYs984JheZM8744zGXJjcj2xV5E0TUKexN432dNVtdHw1G3UyEY7zYHS3W0HyMze7Ldl2osz1jNVli06VXchZvO0kxtFubNlaLKZ2vt7DF/KUwyuDbzi5HvfBi+WgTdAocOXTJciTAEb9cUMxRQbC5ERPSeeLvFqp2BHobbYE5ak5Abe9/3zvjpOhor7JEyo1g90pi5sDbkJ/r8sXKVdUBUCG5kbT5RynyHpi1lqbHYXifly+WB9Snqbmfl1wrfQdM7rV7devPbe3XzOIkY2NltFhbBDKZLUvpvirxbJQqgcztO/7mMLJ+6GikyKoWJsSSf38sSnJExcY3k8kU3gzckbTaw/ri4rScFNtAaSOMrQCz15+3TE2jyxsRPT3x2Rbc4YUrVMupM6Ft5Cfyxy5gWGJ6lueOZvsMI0mEr1VVh4lmw9cUW4YAZBt54J7g29hbEbjHRVI4pZnJhrgx6Yi+wgbGcXzHO+MXeww6/qK3/BEq7W2x3TiDaMdaTvGJEfcEY5R32ByddGU6YMbY4qr5TiwKwWLfTELVTO2KcCbmVtZ6fTGYuT54zB4i+RAXilN+7+4A1nrpmP5ZtPrbGqf2nu28WX1QYF59NtOLgqKDYXxMHEXtY3/vjEmabAvZ05hssvdtQCwQmoEsBJA2tyO8nrgxwOnXCsK7KxkxG4Enc8/Lp+Q7sXXVsrTIvGoEDl42/SD8sXc12gyqVTRqVNDiJDA8xIMxBsd8Pv0K2WeN05ylcR+Bj/tE/ptgR2UyNaiVAcNlnphgpYl6dRgCQLSU57/iPqddqO02XpZd1kt3ikA0yImNp573Am07TjjsJ2vytalTy4ciqqxpcQxi9uoA+g8pwd1fo7oaH2iRixSeOYONsnPGp8pwjHJe8EXxy0RIjGa7eeIarN5YYB0Tiaku18cMRawnniWkPlg2czZWbY2tAT7YnRcZo88N/IllX7CvNQfXGmo2HhAA6csW9B8sUc0WW+q3tgSDF2zGpTqEHkN/c4gNFV23PWeeJWqgLd9jtzm3LfHD8RpEEfIxhqDs7ySRMAQcU+LG63kzYD2/MgDEwzlNlhSs+on64pVKwNWB+EAm/r+dvljpSVcQRu7CJvYggelsdrTA5YoZjPFBI35fvnibJcQmz6dQ3g7/AF9sFPdHPqyZ6QY88RBQOZxbTMrcyPnOKVfiVMbsBPMqRhuLF5I2EB6nHDEA7YqNxqjH+Yo/fnikvHqUxrBmwgz+QwrixuSCrY5VcBa/aOmJsx9Fk3vzjEa8bJFqbW6gD+uGWOT9CucV7DbjGkXzE4Cf4u/NQoPnP6fpjdTPNyb1tcYp4ZCvNEYBMYqVq6gTOAVfiDAfG0def5joPriucxJBJv5n9MOsDJvOg5W4ogAsTHP/AJP5TiM8Xm6qD/3f0GF+rWOIqVQyD09cWWJEZTbGP/FXPIDy8WMwF1PyU/v1xmO8aF5jV36KJYhRe7eUk7+U4V+0fa6iJoojVWYQVGsGD/oBdbx0sQRIOE3tBXzKlKpclbd5TIVoBEE85U+tvTafsfVywNdWomoT94tS48AAlSQfCQ0m1zNpsMefHDqza8iTou9mu1qZMGnUpPJILQx1QZuEaBAFpXf1wZ7TUsrnsv8Aa6VVZQAaoBnaEddwwn19cJY4hRalXDUw9VqxakxUQoOiTqPwjwkkDr0vitwHO1RmBLPpqSBMhGjbchbdeWHeNx+SApKTpl2lQo1Xod/K076jr8MimTTaRyLab9GHLE/E+GUKaUDQogVaqg95rYaHpyxYQZDCV2i4OKXCsnSbL1TVdqbUamlAIujgsNSb2OrnuwHngTSrOBMmFM7mFNpjpJj1tiyVuyTbWj2vsDxipmcs1aswnvIWBAACJsPWT74Z8u88vfCR/wBOz3eSQkj7x2ePKyz1/D54a6HExPhEz6/054xzj8rLxugvRpk746qUV6YEvxYgiQRHP9nEdfjP8K+5NsGML0kF67CVVBiN6qqt2Hzj8zhezefqPYtHpiNVYgLGxmSd/KOUb4ssLZN5EgxV40ospZo6D+uIRxYtsp9z+cYH0qfW+OalUQwAA03N9+g23NvTDxw2CWVIt1uL1BBJVR5Ak/mfritX4oXWwZp29dthim7cgk8xO3zPnjQBazQABeAYn162x3j2LzCFTMsRG0Wgi82BJ8+WBrUyxMsAJ2H9sdV00jw/8e04p02IvBA/0z+WDw3Z3PVMuVMugWYZ/ODy9v3OJqagKCVCnpF/2P6YGtmpBF/ri1lK4AkkkdMMse9geTWiHNqT8O6856emIqdQ6rFvhB2jp0EXt+eLb5lS21pjYjaeft+WI69YE6FTUT/CIFvqcU4K9Cc37OkrC2wPUgTP54qV8lULeIsVmNjHP6YMcFyn4mGkybGJEc+gxPmuJUgdMyWva/l+mOb1oADfh601BAmOi7++KRJYkKNIPKDePNRg42ZWTIk9ORxRbxEwAvXSP3OOXyOegS2XJ3A8iCT73xKuW66j845cr4I0srOx2xK1HSJJPrFvzxRJoXTIEysLNh0BJk+mI1R7yyjoAeXTlitnM+8xYj99MQgs0Egx0gzhgGqlGGufqP8AjEdWr0E+fL6WxDmNQY2+eNZeoxN787Ef3wspJBSsJcMos0nwwDF/PlE3wZ7uCVGk9beEfPf5YqZSqhA3n3+VtvTF1aeuwsDzJx1gaOdP/wAq/wC+mPpFsZiz9g8xjMGkLYi5jwiAFki0zyK22j4dVjzgbxiDN0qIotUy4FF2BFRTKhSgMhtR8F9jG9jibL9o6dSkGq0mGrkWbTboSPfbEGWoP/nU9RoGzGobaRH4j/mHcG3QYwO1LkjeuMo8H2BuDUaGlJRqjatRuAFA6yPkvM3PIC3lMyGzdMiNNEltMiJa+m1oFhYcjjXFeGMpD06gFG2ltTkJMXCj4TyvFzBxf4NSRUC0oIYxqAkkk7liL78zbDc1LYODxqvbBOeqVadQOq6plW1KGGkwIMixA5iCOUScWeFcOr5slNKpRJXvGUBbJq0jzJ1EiZ3HQYk7Y14cUViFA1eZIkT7R9euKHAuINQrAqYVhpYbgg842kG4O9vWRFpjyg6v2ens9JKa00UwqhQNQ2Aj+IHliDL5holQxvFiP0fAh+KEbqOnl5x4fPER4gx+Fljf4dveLcsWUIrZnc5MP1C5GxEHqB/5E41Ur1EHhQk3gmY8pETheyvaVlMEzvFv3+zide0rDUY8Nh8CxtH1ufY4ZUJv2GMpXrGC6FZsLX9bWHpi3RqO0EQwVtwVkEWIJB3E3GF1uJmtYCd4hbR7RixlKrtVp0zYuPC8ApeQNmmNW/SDzFhaXbC9vSGHOBlY6RJ9v69MV63eK8ATe3WbTYDAx8tmXDwXFZFnVpGmQSrUzI0FoZWB/lPI34zObq0qqkqjIy3gjUrFfEsagGAbYjlIx3mhdHeKVWFqmZcTYEbbbGB/XFNcy43gT1BxUyvFSULwGWCIgjyuCf4iNvPpibKZ3vgFWkWeQJ1XNrkWsBbDSaXQqTLuTy9RgbqAo1MTAUCep/djjnMUWbxK6uCSAafw2Psf2cV+0Gdqovdioi6QpBUkxonSDqSHIvva/PA/s/QJZlUxSJ/mMgbnxE+kbH2wI5I3d2FwaQWo03mCqGB0Bn5yZ98QVkje29riP68sd5+o1Ma1BKEATq8W5PSOgxvL8ROkOGbyMqY5fCTbnvGH8kKvoXjJujk5YutgARH4vp+zi1wzKrT8Z8VTaRJAkX2/e2AP+L1aleayhEBA16SZBW4JUCbx0A8U9cT1+06U4HhPpMC/lbrtiTyWOoMY2bULEqPzOKwy2gF9J3jvGWR/pHKd8CqXaBX0X+KwUEDmOXkCSZ6Yr5PitPTriUBLEahNrTHS0T5YXko9sPFsJtmdAm59AeftijW4xAtIvzF/rirxLiaMlwA7KCFkhtjBKGGA3gmJ9MUEzNUoFpoIq6VubnxaZImF9bWmBzw0p1XEMMd3yD9LiTtty+n1xP8Ab3VSN5Fgbx9MLtcjLFVq6wxmwMr8RAtEj0N/febtFmK9IqtFaUFNTvUIJmY7sXttuN55Rd4ZkxZYn6LNchT8PPpznrzwr8a7QstSERCASCCm5Hny9MGKOYqNl5qeGYUMhsGJibFohrXwAr9noWxckyZOkCIEkmZNiOQ5iNsFzQI429Lsov2krCCdEA8hE22N/ffDLwipUzAV6aFgZkCABG8mYEeZwlDKGpUFIMBLAszEBQBu5YwAAAT/AFx6TleP5OjQWhRzLMEAB0UKhBI5khIO8z1OJ5JUtIaEd7OwgpH7ymVnmHBHve2LWX4zSWVCMSOeoAX6RY4SeLZ1X1PTrawAQQ4IYEi9nC3EjY7kYu8B4x9zBIJWAfDMDkLX/rgY8jr5D5McV+1j5/iCm5JB6T/Y4zCE/aCsSSll5CMZi3NEOIC4blxI7whlQFtCvuFBYL1AJAUxyOCWW4ghLVcyC6qLAbbgKoVYgXsBYegjA7J8OcBWeKdioUkavhK7XK/9wG2JFd1CtAjoYIaDsfn7g9DOMeVXVm79LSUq7GThObHdu4p/dAx8LeINMSpF5EXH8QxCMqaGaSpQBOWdgXAJK0yDcHpyvzHpi2Fb7KtOmBTy8yyyCJALRvEGSJ5sL7DB5MnS7oNK92vil4gM3iL6WhSxJFyTEWXniXx5fHovwk4/LsRO1zf+pdh+LSwv0UL+hwLoUy7QNzAHvt+f0wx8TyYql2plqgT8dyogeJSxCz/FMAC8YpcKyuokxLLAUD+JrA+n9vZ4/Qk9Kw1naSUqepgAd5n4j0sfCLH8MmSTtik+YAAkEg7yDpUm4XwtFhDe+wgT6LQ4fTpqqMZdQAWgEAi5085k7xJwu8e4dWqvopTWQsGK6TqEQLgAFl69JtzODCcW+yEouugHlllmhe8UU9QQfEDFgdNxJPUb8thHmKmsAanMQFIaASBPqfDMHqemGah2Tzes1SlOmWWCrsgE8jpUkgRHhPptbFHO9mMxTH3guI8QYMsAQCCD6Dlilr7Jfgp5DK1EYMtjAOpgPCQtjHQdCL2tg5mzTCaaLBlLHuyvi0mpDMFJF01QASfPriqMsWU+ICRp3/FHPlEmfniDstwZ61VKhBXQT4+Xw6CBzJuTPUm87LNeh8bTdoytxLMsGpM7u7EKoYqbk3tO11vO885xLxbstWp0dIZL+I7yD0BEA9Pnhj4VlwlVnZQNA7tT5A7/AL8umA3aICpUZhUKaVJVQ3xNvFzeACYA9cKnsv49WBuzvC37pi7lVYgwCNj1J69MGEBoWoMV1nxeiiRY2n2xapUIS0jSIi0x6ziatwGudLMAiC3UqCCSxUdfCN7E3AxTi2jFHJti3najMviJNzEi5BJgwLbR9MS8CYU2dYI1c/3/ANvyw5cU4G9akvdt4os02tHlIMjCb9gqZasorQA5g6YMH0n9zhcT1TVDzXvst5mvUXn91F+gJ8+fOwvhW4hxYpVITTpIBNr2MdY3g3vM4aONZdio03HU7D9YwpUez9evXZVCn8WoE6QB1IHxco9/PFZQTVvoEJ0zqrxx9GkAGeYkQOcrMH0tibKUO+AanAZYDUyNwZFwQSZNj7+9jgXZjvalRCKiuoAIKCxZ1UGQ0G+oRvEn8N2fJdne7p61U6iNMAn8LOGsTY7f8YlOoLReMub2JnEcuiHnTczJ/wDbECCIkzbyXfFev2yAoDLUaehDPeMAJfVE/ESYsdzMGOU4J9ohCkGddwFZRqtc73gKDc9OU4QlXxXEHp0OHh8lsnkqMviMeZ4ur/eFfEQNYFixhRqvYbA2HXDvnO09PuBTpFpdPux3Z2WVn01Br+uPP+A0iK6ATeQfTQ36gH2w6d49GjUYVVA0imZY6gFUFU8KwN5vHxbnHZKVCYrdg7hGSq5msneVBFNtakgBviDEkxZZ8XvA5YJ9oOxBYlq2cLVH+AqIRWBsjAydJWACLjodsW+xdBiWfWRRCkVahYLdhIQGN1UKxa4Agcziv9up1f8AMzTFO6UgS1y2tio1sBOkhT8VgPhkSW3FaGpN1ISanEHydXuHqd5RBE+ESJOokCdw0G5POMEcu9IoT9qUrqZgSrMygmdOlxYeYM8tpwt1+7qM4VfGSFRbzJgIB+RnGv8ABai2Y6GG4J29xa2Ge0CLplni+UqqQe5qoDIBKHxA+Wxm1sEuGIVoqMwjINRs50KVAuumQ1zBiLkDpOIaGfrGkFCM4A0qFBA2tdgJHnfEzcSqUqKuTqIEaYkszWIgzIVFm/MDa08m3pjOltMgTKh1qiKenSxWDZgRZgx2IIXedh64Mdh6JrAsaP8A7kNL6VA0zqgXaDPhFtsK5NZ9ZkOi2iYjUJEDpE3HngzwLjOml9nYNWotMIWVC76lhiTLAAgBQDNjO8Y5xtCKTvo9AVm/BklZdgxqoJi0wUJHzxmE+p2qzAMB+7AsE7+n4QLRalHLGsT8Ybf0JJUhOZJ39Y+vL3jDTwrhB0F6rAkfhtpBnYmNXW4IE2vvgRV4dpqIyEsgcFp3G1+hA69MXqn+WLzcF1HxFRY9ZHlB8xfCZcjaSRowYKblL0WalZtJCnQtwGUbdLnUb2EDrglw/PvTylelVQv3WmDPWQCbzbrttipl6yNW1qSwAfvCYjRoIUHbcnYxFhAE43k8x94Gcgr3YSpJEaSWEQBfYHT1A3xFN9M1P/si1wrO0lo6Sp1SVqLNnRiW1exO+438scVMr9mdKqEmkzQrcxsdLefOeYxW4rwxk25bEdP1xe7L55FDU651I0eFwGSxJIaeRMEbwZ5EkM1Xyj/Yg1/xkOmc4pWNM1aaUFUzNQq5IJMWGsqxnyPpinw7jNes3df+odjfQjLTA8z3YXSPXBqpTGY0XVaCgG0xF/CAjAiPLy3nFrI0TlqYfXNNyDqVdIGoWJ0qarRYTr53tJwILmr6X8EpfDT2/wCS3kqeaEBhSAA2NWqzj3YFZ8oMY6zmWk+MFZuYhpAuYuCbTy5/KxWzopIrEXaBTBESd9RX8KgSdPIfzGABr8Rb7RSuWJqKDJ2DWP0Pw9D5HHS4pqPsMVJpyXRIeFLmPG7lFUkLSUBYA68vl88XaUInhsF2HliznKJqawdgAVj4gdmifc6TY364B18y9MFKtmBK2+ExaVn56TfDRf0NGmLuaztVKzd2jVVPiYKZK35xsJ2x1wWiKhaqyMqE2DAz5nTb/d6dMCvtfd1mZiVb8LgTzO9tj/zbYvmu0tWkFD0lZCY1IYNxOxkGRe3niqRLJKTtLouU+KoaoC93HeWnfDJns4AgYjvCL6NUA+R3t7Ty88KNVqVXxKuo8j+IHoTMjFnKKdJLuDYxJN9PxRFrdDv0OKpmVBSrna1UQkUde0gamt+HaTE8ibfMYeH1fuVFVDLBpqESVLSdJI8RiRbnzxFwao7q1bToRgDqLRMGRYxccmH80T4gGzg9bvaZeAsXDATv0Nxf0GJtO7LRlSZSzC5cfdqlRn66SYjfcHb9xvinwrhTICaYksbxOkC/lBN+uGbh2SJRnq+sDdhezc4kiwtgo9VadNSI5Hbr6YPFvsVtLoSsxwHNFw6aA0BTqJGoAllkAbqWJF+ZBscTZVGBKle8qj8NMmNUwb7aZ1eI2mRyODvEq7lKlVSSadN2HSQpgD3/ACwK4Uy5ehVDVWUmsKaQCajaKaUwqhQWJJUtAB3nmcBpWkPG6bJeGdnEoVK+Zrur1npFXAHgRACXubmbAm1gB1J8s4t2XphQ+VPewNJCmWBi4JZhGx8XSdoub4pWzrFsvUMqfwppFVuYLjvHYRbw8+mFpvtFByrd4IgAqDykgbXuTZvUYfl9CuLW2S/4PmcpWhzl3bTpJDE93q9gTHOATv647o8PWpTLVKhDOQWCkafDItqkiZmJPvgQdZqBx3gMzaZnrIAIM8jg3wvhtOtVU1NayfESIB+fMwPKcGVtCJ09DTwrIhchWUmFqMyquwHJojrEb8j1x5tSqUkoVEqKxqDUVBA0gkkAdREE268ufo3azi9FaP2fL6iVRW1TCgFhMnmY1ExtA/iE+fZ5VqOCNKrLMwE6vDEwu97yOl73wI6KSt7FzKhkNOofwxpgXkGZ9ZM/LDEiO5NWvtyECNpE9Tt5DFLjWXVCiKCZ8QMk+HqPefljjPZhmQBQQoMHpteZ+eGTsV0ugtw7iBqO4kXAAPTz/X2x1WytL8KlqzahAgWX4iWIMJY8pNtouB4VWNN1MwWmD56THlvEYP5muqmdUE/D1Or4h7NPsRjqpg5WC+Gaq1ZKYUCVjQxtK6nAk9V2Pp5454HUSjmQ7JrUwDN4B358jBDfynrOJsoxV6T3laqgHzJhvoR7T54auxdCkuUFSuVNSr4gHZVIUWUAswkQCYmxJwzFWnZFWzCMzN3dG7E3DE3J5kLPyGMxbc5VSQnE0pryQVZC+V1J+sdLY1iXBmjzR+v8CXWzJJ9P31xPkaFSdYGkD4XkC+1uZPK089ufFTL6NAtDEEkzMTB52MctxbDNw2uopeGNdRggE/Dq0gG2wAFoPQeeM+TSo1458nyBZquI8WuLhSYAm0yQAd/74I8C7P1MzrNSVpsbvBDlhyUbenIYtUuHLqVqhmmWsFA7xovyIAg8yRyHOMNOR41l9QVn7pRsHWFECI1CaY925m2JJtftGyNPvoFcZyIo01AVu706VZoNwNiRt5fLlhNzIEyDeeWPZK1FaqwdJpONzpZXB6EyCNrjp8k/tT2Cy60mr08waKIJYVbpHRWA16iYgeKTYeVML9MjkyJgDs5x/uG7uqPuXFyD8LTv5AzPkb7E4caHGRScUK7zSqKTl6vKRcoTymbTsbTcR5lwihUriECog3qN84vuYk88MHCcwCWylZC9AjTIPikxDIfwkHYW3K7RDqHHJa/KFlNShT/AZz+Z7p9dRy9JZ07xTE6jE7j9jEnYpmrZlNZ1d2GqE8iW2J9zI8p64D8U4HVWhK1lzdOPu3ZPGU2IDLdmBFw0NNoNpYP+nHDDTGqZlQIbpb3jbrjsvFNNdsTG5OLXoe8w3d1A34X/ADA/UR9cLXaViKtQEBlbcHYhQA3uLGd/Fi/x+nXAGkgqLiOo2kfSfPa+A3anMWNWJC1RUkRdKigH18JHyOIye2l9/wCx8aqmBa3C1dSQpYfws0ED1KnnNj88U61KF0sACzAIhg7Bj0AMTFtrb74M5pTplJYRsCBHuYt8/TArK5fvKupjJtJmRbYfLV88HHNvspkgvRLwqh3qkMSsWOm5I5WkeuCGS4XQVbvUqgEGZKhDA0sAp8Sm0bHcddIOqgVT4o5fO0fng1wbh1SprTVpGowTUgAHcECQd7gg73xoxy0ZskF7COSosWIBfuzcwwlSdwTY9IJEEANHLDPwjgtM1A0EhQR4mLEyBceKIN+XXlhb7OcPpp3ihtTTJYfFpH4FMCFJ1ElY+Eb4d6L6SGUTyI6idx6YqnZFnXELggSIEGOm4/Lrhcz+eLATO3zixJwU4xUmWABWAGvDKf3G+EXi/EHQtE6Z8tuvpywQpaHXL5sNScASp1SB+IEER87YTqPENbK1kBphjUXUGTxBXSWJAJCldUA+GdrYrcG49qhGJCoxrPBIlVWdP/5IMex3wTNVjSV08VUeJ6ZjQ+oN3lKCInTOkm8+pmL3JosotJMm47xqvRfuMrQSn4LVgARp3kGwn/URe98JXDeP1DWVndnQsqnUoA8UgjzgkNJuCcMGazipTCU2Y0+7D0WOrV3ZI+6JN9ScpuVsbqcL2T4PLS5JV58UeGW2NvniianElKLixhzFWiYHeoJvGobT645TJoRK1BIggq11PI2ws0+HDSNpmDIBgix+o/LFn/DUGlw0EXA5A9BiLi/sZJd0Xc9ktcCpWd4sIVAZiJMKJM3wH/wCqX1/duFmAzFAbRqJghYE2uOcjBXKu4/mH1+eIuNZ1YbLhAzMo1BgdIG8HqTG31x0eXVnNiFnszrzHLSiimCLgimNJII3BOo++K/EuIEyoEAHbraI+uDWXyNKpqmmEZCQVVzsDuASbWnbEQ4Ll2ETmLmbBGPTytjUqRG2C61Ed0HNgBKkG5PL0GCXCEqVE7yoFRAPBUeBqImyjdmI1ARvO+2JM/RoUgobvaoUSEYqgaLwSpLcuUe+2KmQ4kKj2U2QUlpGGGgQBDEfESBMgA46TZyS6LlRgKYViERqgfvHUgp4dusmVO23rOL/AGfFL7SFcd4IimKmykHUV0m0ywGK1XJ1My+iue7pA3ZCp3JIgCw3J5m/PBDjvC0OVUUGZqlJ2qioYBJbTMBYAEAWjlhKtFVPg9oe6XdxanTHl3a43jzZ+3Kn46LaoGrS1pAifiGN4hxmavJi+w5x3IeBmbQIIPhI1fnEz+5wKy7Jp0GNpKkwQZF1kgG1ufpgXwyhoiS5U+KCxkkgR4Z9TgihSpUkgSAWYjeAYheYvJ1C9wPUZKSsGBt6Qy1snUajTYK7kIIYMfigFgW/1TiLhuXV3am/wgD7zUdRef5iVKmH0+GYWZNxgVkuI1lmlRquiuCSoJawkk+KYNiDEExjGzVQmdJCr8MkQPMi0k8z+QAAguis1TDi8OzuXlspmBoJmNIt5lLqfUDEeZDZgj7dXatoNkYBaIMbhFiekm++OuC8Zqoo1ATe45r878scZ/O0qsiosk7RpUgH0Ox6+XrM1lyXx/wd4Y/uJKlSnoN9CKDcWAEHlsB5c8L1bMCoVKSAh1KfxEjZz+nTf0tcTTLd2e8FQIOb1CFJ6b35WjC1xHiGs91Q8FOwJJJJ6XmQOcfPGnFFvojkddjtw3tDRkhDo1f5lObawI1odp8tyLHYHDf2eziqVEiCLH8Jv9BvbljxXMxRSBeRYkbzz+X5jD/2J4dmGRNaOFA5pHnEmAeWHzK0ieHTaPQOKn8XKOtv7YW3zAJam3wmYnYz+E+pJj19MMIyBIgq+3/w/OJ8sL3GOz9Zh4NQHSEM/wC0H9MQ8L5XZojONcQBm1NNVSW0KTfTJA6N6bA7emMXPUUUHWsGS0m86T+vTA/M5ytROmqneKsWJKunoSJHKxkYp5vO5UtLqysRNxM+QKkzinB+/wDwRyoMZXNU6mknRoG5ZHLTJusMoECTqMxOL+Z4stDu0oK0BS0RLNMsGY8vJQDuLnC5leLpUhaSFjEAMyogFhBLEReIAiffDd2bruz06RYI1QM9XSyliBZVL0zpC6YgKZkbgeLF4x11ozzavu2M3ZulQAWEK1CAztudTA2PkLdPiGGGimkxMDcXkH08/wB+WAVMBKjLTUaFQNvJZiW1EkmSQAvObzzxLTzJmd05x+H1G49fy2w0Vsmy/wAQ4WtQs2pgxW6rf3gkThN4jlWVGLsGNxAEkDa4I+ftvh2XxrF5Gxm43uCOWFfiXAqtQTTqKrQb6pnykHf2HnhqHi9bYjVaBVSyHTYgibEHcXGGnhnaXL1gtK9Ks4CnUYViLA6jaT5+WBmT1KXRgWZbEWt53BwMzeTphg7qCBKuDMgN+IXkEGDINhOO0BuVDXnOFXKLGp/ES0+GqviDbGEZQZ6SRfXinmcx3dZaLooupOmTY25jcPIuNtNuseRylY1DDampLao0ToM+AyYYjS1yIA5DcBu0FOm1dCKjPUYaAigbzfSFIi+qx3K28ox1PXTKOTlDfouZvINRqmlHxrqW5g2OxPUCf+cTtk7Afv8Af9cCq/HGZaFJ6hKhwUcDxshRxMi9gdflp9CK3BO3lJhorfEDAcWDgH4o5TAMYORTr4oEZR9lrO3Y0g2lVg1GBuZBbT6ERPqBtOLvEEpP97SgtOq4uVGmJ/0nwkemF7P9p0Z3WnT1Am+rT0G0AsRzF/lifs1xtu9ZKh8DJ4SoH3ejUwAU2KmSCGmfCJGOipJbA2myunCKrJakSLGbAz1B3BiL+eB/fGmJJKsDs0WiYAO8e98M9XPulJmD00V4MoGVNMBfCSW0kBWDBdipEgRhT4blHzjFStVwCzF6aFyLC0fwkxfYeU3pBtt30LOKStATiOdL3jpbr6YoUn3I3jl6zth/zHY7LBmUvXMc1paiTufCrGI8wL4WeMcNpUW8HfbGO8WCQB/DpEdd/wAsUUlLok047Z1mO0bGmKdNAFuJaJA/h6T59IwW4ZRrPS0ByRPj1PYDysflhPbxAGb3kct9z57fLFrJcSdSAG1Hbp9eeB0FWw3m+BoHYAyJ3nGYE1qtQsSdYPS39MZhbH8bGnNZBKYBeq5JsogD5SD9fPFOjSjYa7MIO8NO8+v75nUqqiTHKSWH5nef74DZjij94QgDAHxEA6Z2i1z64zx+SploycXcS3wF4qjUSZATxASttAE785288SPRZSZ3gksWsPYD2uR74HZSqr1EqMPJVvpgze5N5n5bYa8oyVHWdMsdNhMkQb3Ef84hkg07Rsi+UbehZptWBDFithZgGMb879dz0xVrLmAdXegSIBCCREXML+4w8VMnly6oxcOVBGlRp8RMeM3v5C074EdpMqRl6jXGkAAgXHigX3ubX8r45ZPklXZPhcXvoUW4V3pL1cypN7sxLdemOqi0aCzHeuY0s9lEdBN8c5fL1WXUH0i4lrMPfnysf+DPAuy7CoKrjVB3qAkE7QAbk9AJONEpqPb/AAZ1Fvpfkvdk8rTYrmXWq7ahp1C0x8Sj+Hobk9FscelcOzxZR3aPzIYldMczE9TYc+ZHJXopUYwVN/CNJBMG0BYUKeUyd4nmGak9VNVMUYpoASwPjYE2UbC8mdufUYyOdytl3BKNIJJxElS3dVANOkKdGuSemqBHrO9uuDMk09Lqy1N1WGNtRK3UEbQDPPyxAa+lQpUl9UkiNCnXJ3O0mNsT/wCIHvBpRza4jluDJMG4688HknqydV6FjtNUp6gYPi5FW2jfVp02J67Mced8b4bMlLkXA/F6QYN7/XHsOeTvF091UmZWyah1EFri59o6YUOL8NGkqUIIMSRIE7bTb93wsJeNlnFTiKHAOFoSWdS6quo01S7EW06h4tMzJI5EAXw38aVMo9M5en4gw8KLCi9zBUCCDAgkwTOk4q9nZRzFQb6ix35hFuOR1HpYnpB7OqtWkWpFWIJBLyTdibiABFoMkzvzxrnnRljgZPUruO7r0xqDGHpzcMZaQRuD4rbSZscFstxGnUNtSPveze/X6+cjCrwuu9RO7+Lu2M6fxEFmsQQwMmReQZ8sHMln6JhXqLqFvGNDA9DIAJnmvuDg3LtApdMMZVjTYaRYbgbDzXy6rNvMQcRcZp6VNRSx5nSYcTvHz546OeQLKup5GWWRb1jbFGpxUTBqID5MDPSwv9P7usifYvBroGU8gGYVkJLcwT4+fQxvhe41pIdiIYkb8hsefPynDZS4ssSFJJ6CBEnnub84wv8AEc2gqeGnc/jPIiT1jnvAPzw1/QN3so9nuLOlNmrAqi0+7JIOpyCAhmIAgyW5wANzGkyj1KmqAtINqRTIeAzMNiNN2Y9b7Y4WmPtNN6o1gSROwbSYN9z+sdMXc3n4aQjb8hyvJ8sSm3HoaO9Iq8R4PXYME7kJrqOgJOoioGGiCAFgs34oMxABt5dmeHOj6HXQwMFTYj549lTjCnSNJ3uINrRt+98Vu09GlVohnUFgQqtsQT0O5ESb4XFlmpVJWg5MSrR5tlspUQagjMIuRtbEfD85paprBDEc+V528zODXFeLJS8AF4ggW0yMCqOfVyS6gyIJ8vUY1Xe6JNKOk9lzMZ41cvTVnIFOVHmJkeYiY88G+zlUJT2bTF4MSfMk3vbngQctl2H4xPMEGD7icdK/drCOCnmB9f7RgPa0GNp2zjiebOqohYiZiWmGNiN9mthWzVRywDk+Ym0yb4uZ7NGp035Cxg4hDksqtyuSeQF4/wCcMlSJt2yr3WwM28p8zgpwrLiZFQMAJKmQ3rBsR6E4NcF4UH8TiF88V+1eWoqVNDcG8fnbn5jEvJcqNkcXCPJlKvmFDESPbGYEmpNzBPPGYbiL5hxzHEu9ywdDvAYH+ZWB59Qfn6HFfh1WRpAkj6+/rhd4HXv3Z2MsPUD9/XBClnT3hA+Ec+e2+Jyj6OxSS+QTpiFJ6NAHrfoDvho7P8K7ykpBaS0yJAIsAJ2/XfljXZjgOpA7gw51D0YAXPn136Rh5WkEKJAAGwA5QRbpvicourLvIl8UU17PrXQUyBpSVBH4SbkCeWxNrztiv2g4C/dBKlarUpqZ0OPCY81gk9JGD3AM1NNjOktVcknkAYA+QwVVBpMk3588PjxxpMzzyyumee8K4Iuv4NDciOZ/Un13t0IYP8NQQWsCbtdtXkLQNtybeZ2t8Sosi2YkHkQD8xAt6Y1kM6WBDCQYBHU3PP4jYmRfqLasHJijLs5ZJR3Ho6ymSAaSRoWIOqWm4jzC28RuScW8xVAZKc+Oo+thzVFv6WPdr8+hwM/wt9Ramwp+YXxDlIbfbYbdZFsD8vmHoF6tRTW7yVNQkhrTpEHw6egEDffGeP6ZrsLzctjLVy48ZB5/+Q/XHWUqAZgK3/2w0dYLCPriLh+fo1VCiqNIu0nSZN4g+ZJ9hgWtY1s4Xpn7pCtNWGzESzEdRMj5YaOGnaFc7VDU7g6gPKP0/flilxTLCNYAEWbyH9j9JxNmM9RpsoerTXwsTLgEAQb39vfGk+9Us8hDspkeHaW5330naYIkYpLFzTTFU+LtCZxrhIgkEIwuCTFzHmLGIPQjpGFcZuq0qqwxNyryojxEjrI5EW9hj0rifC9a+FVi5vA3t0J25GMIWXoLTzb0wCp+IryBjl5ET9cZ/HGKq7o0xyOT6ou9j8rprupJJKBlP8Sljq/7g0f7hj0D7DReVdQxO55+ki+EJK3d1abLco8HrE6WHnuD7Yc6dfS2ra5GNGLJaVkcsKei4OB0FjR4TuACDHoCDHqMc5zKaUJa8AkGwNhMWHTrgbw2rFdUbwv3TvpmQuqok+2xHW/niTN8bhtI8Q2sOe0QbGcNk48bkhYqXKkU85kGgkozgdR4x73DDbmfbC5ms1qfSOmzKVM39VmfPDnlz3rMG/hUwdgTMiNjsDJvf0wB7TZF6LxJIZS1/F5fiBPWwMRhYKVXF6GbV/JbFjPO1neF0tMkgzB6D8sGctSVlRwANSgxzEif1wu5qqTCBgrbzFio8TLfnpDbYrdmuOGmatGuQFQlkbezH4Z3IuCJ6nC5Yznv2gpwS10x2pUV06Qo3GwwI4zlZqilUIRReCZYz+IgfDawnzPlgTV/6jClK5aipqEx3tb4VH8qLdjvckehwt1+L1aheo1Us7sC1S0mNgABA6QNsWx42lbJOe6QzV8hw8VDq8TEzJMmfK1sCuI9kqbTUyrjUPwyPzF/zwu00Z30+IsTeDJ33JNl2wwLlmpeJlqU0/j3HuRIF+uKdewd+gNVyzJYhqbc5Hh9bWGAlfUpMudJ/hmJ6c/3OPUeH5gMyrWhlI+KOWIO0vZ7LAkUxDRPhixtYxuLi4x1gcTzZq6ga4ufhHsBfFemjByzQGIkeoK4k4lkHpsS0wPLliPKS5E+nyifngtaFj2O9TMGooVjC6N1i5P9LzhOzeYd/hHg5Bbg+sc/XDNRy6hI5AbHCxmuFsWcqYAJ/M4jio1fqW2kaXLHmwB6Er+RxmI1Yi1jHOY/MYzGmzGV+G02aooXecO3Y3gXe5lmcaqaXMc94EdOuAH2ilTJWh4r2Y7+V+Zv05csenf9Ngv2dX3ZiZJ6hmX9APY4g23s08YpcbtjhlWUU11Wa/hi4xFnyVKsoJsYncwAfrAx1SMuWjyHn5jHfEF1QC118UCCxA3AUkXIkYXIrjQIalbK3Z2oGpOJiKjf/tDjb1/PBWvTUrN5HMHyPXC3wxqaViASoICldyzAgSSCQCJAtIvciwweynEqZ3sPMWPnO3tM46DUElI6acpNxKIzuglWPeIRAkrab3nf9MdZLu2WrpB06ksJt4uR32JjpjvO0QxZlUFb7X/KZxvg2WCU6rAQWZBB/lN//wCp9sdla4spFIrZni1aiI0CqPhlmhiRY3IIbry9ZxWqcRp1F/zHpA3ZXpkgMthIjozeJGEwLnFPivFDTUilTFQsdIWCSWJJ5G3Mz0vgRmK1U6GLFHKgmmLAWBi4M7Dbz5YnjnNr+AzxQsJVmpqsjSJbSDYoxnkTYE/wsATsNW+CnBuMJOloWpJCgABY6gciLfSMJ6cX8QTMUkJPwt4YG1mET1uI998X6mRJOpASo/BNxH8Lk32+E+xw/mp1JUTeLVx2HKnFclky5iahBOlUkiTuxEKCeSzMG/xY1wPtic1UAUMoUSEMHWbeIwfinlsJnCtWRLyouYgDbncG88othh7J5KllqhdlPipBg4IgmfEgEbQVJ625WCZZypphxxj2PlDMaz4EtEN0k/mbcsef9s8oyZyhWGn7xhSIvzkT9T88OeQfu1IMS1xPnv8Av1wi9o+JLXzdKmp+Ahj8/pPixkhJyf8Aey7iovRviTLqlpUFterTYhwQQIJJOxggE6cEqXH1Sjd0qVYOmmrari0tyX/T536YrcRI7kbglR7gOY/X5YCcOyhq1tC6VfTqJP4iVB+jRbpiuOMXv6GnYR7L5+q9TNVJLFyqiT4vDq2HSDPuMTLm5rjWD4TdTYefoR9MTdhGUfaMpURdSy+owZBhTY9PDt/EMUeymXjMVKdYllVyBLHrbY40+NvaZm8iTpo9D4WsLqC7xyuYAAPrFiPIG3MXxzNyauqFNgC4MCQDBIBgYMZRE+Fht1ZiPkThY4tm1GtlTT5qb/KL8t5GBxkqSYLi22zzqllKxrIzr4VdmPiUiCrWEHnMe5xDxSmFp1XK3ZVBAIIURp9JIxey/F6tU1NNIPp+DukaT6hbdOQxAOyHEszH3DKu+qrCLN+R8UecHbFUpOVy0I3FRqOxa+z6xcwD03j9Mei8A/6ZVKlNWruaQjwU1EuPNibTz03872BXs92JoZPTXzVQVqy3RVH3akbQN2I/iPyEYN5/jtQqQAADzO4Hp/fDud9CRjQH/wDoAUKJNKtLDxHWt3POSOftgS2ZemdFRdE+QIPUTtg4nHpdqZr09Y3SR7wbx6R0xZc06vhqKpnyH6WOISSZWNoSs5TIBfLqKg50xHzHyFvWOmF+lVzFRnbxIq3C1ToJk7AORJi4JI25Th8z3YoEE0KhWfwvLL7GZH1wpcY4PmcuCaiAoPxUzI9SIBHLlisVrsnOTvokpKuapkEjWLBoIJG1xyP98LFXgLUX/lBv5TH0wT4DxkoxQKp5qxsf18xOCXFuK1NJYU6ZMQJm31v9MF/Qyd7AeZzA62A98AVzDGdUrJNo6memCvC83OpHHmtuRO1zsDbDNwbh+pi5AAmxttgxioollyt9nmtSm0mzfI/0xmPbUQARAGNYHMl5DxCk0YfP+m/ahKNTuK1lqNKMATFQ+HSQIs1h0BHmYzGYE1cWWg6kP+e4gATTDuzAwY8JtaPCFBF+ZOJOG8HqsQ50UovB8T9NhCg+ZLY1jMZI406b2bMmRq0iU5uhROlA/wByndkBVH8K6i03NluBy26SNlagAZHR7SNaQ3zSMaxmHx1l5Ka6FyXipx9lZ6dYkk00YkQfFcTtdlxYbOijl/GsQzMecW0jY32n2xvGYWWGEapds6Oacrv0L2d4utNddRLuo0KgAYWILzNmt7CwO8rlGs5y5LgMpazMNVT/AHMdrdBjMZiq6FbbBKVTFjt5Ttub4fOx2a76mFDS6wCL2sSOUXjrjMZg5YKUd+ieObT17JONcIcsDIUuIS/xREao9d5/UYp8KOYoszk2y5FPui0rLXebnrMj22xrGYk38XH0aMcU5KX9Q/X7QCpTNQyoJIYRIDCJURyA8vfCtwxV+0VKvJmBBvcKqrH++2N4zCLGoRbRST2kHM5UmkoO5n5SSPyb54WKVXVXUhiJRHmbgi5I9ifyxmMwP03bEz9Ib85QYqubpnRXQwzDY8iGGzKdiOl9wMA8txMHNGp8CsbiJ0sNx1I3E4zGY0Y5MlmVqxopdpwRBk7DVe02EfPDFw90dRAEnewuf3+QxmMx12Sei3ms/TprAgcza5+m+BdfPu4EeFep9Ogkz64zGYdAB9XNByVpnYEs7bwN7f0wi9qONln7imSo/EZhj7/vfGYzBRzZrhNGktMEII3JIBJPWSZ3/PEdXPNlswumO6YTHQ/uCPfGYzEobnRTI6haPSeG8S8GthtaB9PzGK/E2GZJCGLQZFiB+uMxmG5NCPs8+zHAKSVCtRYMyroYI1E2+dpxpuzIBtWqR0Jn88axmGcmQyPi9E2W7N0dWptTHzNvkMMuXywgBRAFgBjMZgW2RbbMOT88ZjMZhqFs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AAAQABAAD/2wCEAAkGBxQTEhUUExMWFhUXGB8ZGBcYGBwgGBscGhoaGh4bIBwaHiggHB8lHB0aITEhJSkrLi8uHh8zODMsNygtLisBCgoKDg0OGxAQGzQkHyQsLDQ0LCwsLCwsLCwsLCwsNDQsLCwsLCwsLCwsLCwsLCwsLCwsLCwsLCwsLCwsLCwsLP/AABEIALcBEwMBIgACEQEDEQH/xAAbAAACAgMBAAAAAAAAAAAAAAAFBgMEAAECB//EAEIQAAIBAgQDBgMGBAUDAwUAAAECEQMhAAQSMQVBUQYTImFxgTKRoRQjQrHB8FJi0eEVM3KS8QeCwiRDYxZTk6Ky/8QAGQEAAwEBAQAAAAAAAAAAAAAAAQIDBAAF/8QAKhEAAgICAgICAQMEAwAAAAAAAAECEQMhEjETQSJRgQQyYXGRsdFCUqH/2gAMAwEAAhEDEQA/AKWRoZliapNNwCQBtJsSZ5EbfPBjI5sudLKyMN1P6Hni5k8jpUDWTckxtckx9cdZ/h/eU2hirBTDDcRfrziDjy4tro9SbUnbOlpGYg4tZdNzBnlO/wCWK/ZbLMMtSJcnUs3JsDcD0GDi0IAv88M0JYucfrNSomsAJAEhgTEsAOQnkN+eCFGlEFlIJAO48rWsfbAPjuRq0MtVpg95RqQBJIZGLLAkzqBAj19TLHlQ7qhAkFQVOqxkDyx1NBtEqUjfSN7+fL9cS06Ri4/LliXQ4ubdROJ0pEjbAt2HRRejAuLnzxJksogI1X8MxEj3/PFwZU89jjKVPQfTb3wVJ3sEkq0ZpVrgbDc3EDzO3PFPiDEDy/cYs984JheZM8744zGXJjcj2xV5E0TUKexN432dNVtdHw1G3UyEY7zYHS3W0HyMze7Ldl2osz1jNVli06VXchZvO0kxtFubNlaLKZ2vt7DF/KUwyuDbzi5HvfBi+WgTdAocOXTJciTAEb9cUMxRQbC5ERPSeeLvFqp2BHobbYE5ak5Abe9/3zvjpOhor7JEyo1g90pi5sDbkJ/r8sXKVdUBUCG5kbT5RynyHpi1lqbHYXifly+WB9Snqbmfl1wrfQdM7rV7devPbe3XzOIkY2NltFhbBDKZLUvpvirxbJQqgcztO/7mMLJ+6GikyKoWJsSSf38sSnJExcY3k8kU3gzckbTaw/ri4rScFNtAaSOMrQCz15+3TE2jyxsRPT3x2Rbc4YUrVMupM6Ft5Cfyxy5gWGJ6lueOZvsMI0mEr1VVh4lmw9cUW4YAZBt54J7g29hbEbjHRVI4pZnJhrgx6Yi+wgbGcXzHO+MXeww6/qK3/BEq7W2x3TiDaMdaTvGJEfcEY5R32ByddGU6YMbY4qr5TiwKwWLfTELVTO2KcCbmVtZ6fTGYuT54zB4i+RAXilN+7+4A1nrpmP5ZtPrbGqf2nu28WX1QYF59NtOLgqKDYXxMHEXtY3/vjEmabAvZ05hssvdtQCwQmoEsBJA2tyO8nrgxwOnXCsK7KxkxG4Enc8/Lp+Q7sXXVsrTIvGoEDl42/SD8sXc12gyqVTRqVNDiJDA8xIMxBsd8Pv0K2WeN05ylcR+Bj/tE/ptgR2UyNaiVAcNlnphgpYl6dRgCQLSU57/iPqddqO02XpZd1kt3ikA0yImNp573Am07TjjsJ2vytalTy4ciqqxpcQxi9uoA+g8pwd1fo7oaH2iRixSeOYONsnPGp8pwjHJe8EXxy0RIjGa7eeIarN5YYB0Tiaku18cMRawnniWkPlg2czZWbY2tAT7YnRcZo88N/IllX7CvNQfXGmo2HhAA6csW9B8sUc0WW+q3tgSDF2zGpTqEHkN/c4gNFV23PWeeJWqgLd9jtzm3LfHD8RpEEfIxhqDs7ySRMAQcU+LG63kzYD2/MgDEwzlNlhSs+on64pVKwNWB+EAm/r+dvljpSVcQRu7CJvYggelsdrTA5YoZjPFBI35fvnibJcQmz6dQ3g7/AF9sFPdHPqyZ6QY88RBQOZxbTMrcyPnOKVfiVMbsBPMqRhuLF5I2EB6nHDEA7YqNxqjH+Yo/fnikvHqUxrBmwgz+QwrixuSCrY5VcBa/aOmJsx9Fk3vzjEa8bJFqbW6gD+uGWOT9CucV7DbjGkXzE4Cf4u/NQoPnP6fpjdTPNyb1tcYp4ZCvNEYBMYqVq6gTOAVfiDAfG0def5joPriucxJBJv5n9MOsDJvOg5W4ogAsTHP/AJP5TiM8Xm6qD/3f0GF+rWOIqVQyD09cWWJEZTbGP/FXPIDy8WMwF1PyU/v1xmO8aF5jV36KJYhRe7eUk7+U4V+0fa6iJoojVWYQVGsGD/oBdbx0sQRIOE3tBXzKlKpclbd5TIVoBEE85U+tvTafsfVywNdWomoT94tS48AAlSQfCQ0m1zNpsMefHDqza8iTou9mu1qZMGnUpPJILQx1QZuEaBAFpXf1wZ7TUsrnsv8Aa6VVZQAaoBnaEddwwn19cJY4hRalXDUw9VqxakxUQoOiTqPwjwkkDr0vitwHO1RmBLPpqSBMhGjbchbdeWHeNx+SApKTpl2lQo1Xod/K076jr8MimTTaRyLab9GHLE/E+GUKaUDQogVaqg95rYaHpyxYQZDCV2i4OKXCsnSbL1TVdqbUamlAIujgsNSb2OrnuwHngTSrOBMmFM7mFNpjpJj1tiyVuyTbWj2vsDxipmcs1aswnvIWBAACJsPWT74Z8u88vfCR/wBOz3eSQkj7x2ePKyz1/D54a6HExPhEz6/054xzj8rLxugvRpk746qUV6YEvxYgiQRHP9nEdfjP8K+5NsGML0kF67CVVBiN6qqt2Hzj8zhezefqPYtHpiNVYgLGxmSd/KOUb4ssLZN5EgxV40ospZo6D+uIRxYtsp9z+cYH0qfW+OalUQwAA03N9+g23NvTDxw2CWVIt1uL1BBJVR5Ak/mfritX4oXWwZp29dthim7cgk8xO3zPnjQBazQABeAYn162x3j2LzCFTMsRG0Wgi82BJ8+WBrUyxMsAJ2H9sdV00jw/8e04p02IvBA/0z+WDw3Z3PVMuVMugWYZ/ODy9v3OJqagKCVCnpF/2P6YGtmpBF/ri1lK4AkkkdMMse9geTWiHNqT8O6856emIqdQ6rFvhB2jp0EXt+eLb5lS21pjYjaeft+WI69YE6FTUT/CIFvqcU4K9Cc37OkrC2wPUgTP54qV8lULeIsVmNjHP6YMcFyn4mGkybGJEc+gxPmuJUgdMyWva/l+mOb1oADfh601BAmOi7++KRJYkKNIPKDePNRg42ZWTIk9ORxRbxEwAvXSP3OOXyOegS2XJ3A8iCT73xKuW66j845cr4I0srOx2xK1HSJJPrFvzxRJoXTIEysLNh0BJk+mI1R7yyjoAeXTlitnM+8xYj99MQgs0Egx0gzhgGqlGGufqP8AjEdWr0E+fL6WxDmNQY2+eNZeoxN787Ef3wspJBSsJcMos0nwwDF/PlE3wZ7uCVGk9beEfPf5YqZSqhA3n3+VtvTF1aeuwsDzJx1gaOdP/wAq/wC+mPpFsZiz9g8xjMGkLYi5jwiAFki0zyK22j4dVjzgbxiDN0qIotUy4FF2BFRTKhSgMhtR8F9jG9jibL9o6dSkGq0mGrkWbTboSPfbEGWoP/nU9RoGzGobaRH4j/mHcG3QYwO1LkjeuMo8H2BuDUaGlJRqjatRuAFA6yPkvM3PIC3lMyGzdMiNNEltMiJa+m1oFhYcjjXFeGMpD06gFG2ltTkJMXCj4TyvFzBxf4NSRUC0oIYxqAkkk7liL78zbDc1LYODxqvbBOeqVadQOq6plW1KGGkwIMixA5iCOUScWeFcOr5slNKpRJXvGUBbJq0jzJ1EiZ3HQYk7Y14cUViFA1eZIkT7R9euKHAuINQrAqYVhpYbgg842kG4O9vWRFpjyg6v2ens9JKa00UwqhQNQ2Aj+IHliDL5holQxvFiP0fAh+KEbqOnl5x4fPER4gx+Fljf4dveLcsWUIrZnc5MP1C5GxEHqB/5E41Ur1EHhQk3gmY8pETheyvaVlMEzvFv3+zide0rDUY8Nh8CxtH1ufY4ZUJv2GMpXrGC6FZsLX9bWHpi3RqO0EQwVtwVkEWIJB3E3GF1uJmtYCd4hbR7RixlKrtVp0zYuPC8ApeQNmmNW/SDzFhaXbC9vSGHOBlY6RJ9v69MV63eK8ATe3WbTYDAx8tmXDwXFZFnVpGmQSrUzI0FoZWB/lPI34zObq0qqkqjIy3gjUrFfEsagGAbYjlIx3mhdHeKVWFqmZcTYEbbbGB/XFNcy43gT1BxUyvFSULwGWCIgjyuCf4iNvPpibKZ3vgFWkWeQJ1XNrkWsBbDSaXQqTLuTy9RgbqAo1MTAUCep/djjnMUWbxK6uCSAafw2Psf2cV+0Gdqovdioi6QpBUkxonSDqSHIvva/PA/s/QJZlUxSJ/mMgbnxE+kbH2wI5I3d2FwaQWo03mCqGB0Bn5yZ98QVkje29riP68sd5+o1Ma1BKEATq8W5PSOgxvL8ROkOGbyMqY5fCTbnvGH8kKvoXjJujk5YutgARH4vp+zi1wzKrT8Z8VTaRJAkX2/e2AP+L1aleayhEBA16SZBW4JUCbx0A8U9cT1+06U4HhPpMC/lbrtiTyWOoMY2bULEqPzOKwy2gF9J3jvGWR/pHKd8CqXaBX0X+KwUEDmOXkCSZ6Yr5PitPTriUBLEahNrTHS0T5YXko9sPFsJtmdAm59AeftijW4xAtIvzF/rirxLiaMlwA7KCFkhtjBKGGA3gmJ9MUEzNUoFpoIq6VubnxaZImF9bWmBzw0p1XEMMd3yD9LiTtty+n1xP8Ab3VSN5Fgbx9MLtcjLFVq6wxmwMr8RAtEj0N/febtFmK9IqtFaUFNTvUIJmY7sXttuN55Rd4ZkxZYn6LNchT8PPpznrzwr8a7QstSERCASCCm5Hny9MGKOYqNl5qeGYUMhsGJibFohrXwAr9noWxckyZOkCIEkmZNiOQ5iNsFzQI429Lsov2krCCdEA8hE22N/ffDLwipUzAV6aFgZkCABG8mYEeZwlDKGpUFIMBLAszEBQBu5YwAAAT/AFx6TleP5OjQWhRzLMEAB0UKhBI5khIO8z1OJ5JUtIaEd7OwgpH7ymVnmHBHve2LWX4zSWVCMSOeoAX6RY4SeLZ1X1PTrawAQQ4IYEi9nC3EjY7kYu8B4x9zBIJWAfDMDkLX/rgY8jr5D5McV+1j5/iCm5JB6T/Y4zCE/aCsSSll5CMZi3NEOIC4blxI7whlQFtCvuFBYL1AJAUxyOCWW4ghLVcyC6qLAbbgKoVYgXsBYegjA7J8OcBWeKdioUkavhK7XK/9wG2JFd1CtAjoYIaDsfn7g9DOMeVXVm79LSUq7GThObHdu4p/dAx8LeINMSpF5EXH8QxCMqaGaSpQBOWdgXAJK0yDcHpyvzHpi2Fb7KtOmBTy8yyyCJALRvEGSJ5sL7DB5MnS7oNK92vil4gM3iL6WhSxJFyTEWXniXx5fHovwk4/LsRO1zf+pdh+LSwv0UL+hwLoUy7QNzAHvt+f0wx8TyYql2plqgT8dyogeJSxCz/FMAC8YpcKyuokxLLAUD+JrA+n9vZ4/Qk9Kw1naSUqepgAd5n4j0sfCLH8MmSTtik+YAAkEg7yDpUm4XwtFhDe+wgT6LQ4fTpqqMZdQAWgEAi5085k7xJwu8e4dWqvopTWQsGK6TqEQLgAFl69JtzODCcW+yEouugHlllmhe8UU9QQfEDFgdNxJPUb8thHmKmsAanMQFIaASBPqfDMHqemGah2Tzes1SlOmWWCrsgE8jpUkgRHhPptbFHO9mMxTH3guI8QYMsAQCCD6Dlilr7Jfgp5DK1EYMtjAOpgPCQtjHQdCL2tg5mzTCaaLBlLHuyvi0mpDMFJF01QASfPriqMsWU+ICRp3/FHPlEmfniDstwZ61VKhBXQT4+Xw6CBzJuTPUm87LNeh8bTdoytxLMsGpM7u7EKoYqbk3tO11vO885xLxbstWp0dIZL+I7yD0BEA9Pnhj4VlwlVnZQNA7tT5A7/AL8umA3aICpUZhUKaVJVQ3xNvFzeACYA9cKnsv49WBuzvC37pi7lVYgwCNj1J69MGEBoWoMV1nxeiiRY2n2xapUIS0jSIi0x6ziatwGudLMAiC3UqCCSxUdfCN7E3AxTi2jFHJti3najMviJNzEi5BJgwLbR9MS8CYU2dYI1c/3/ANvyw5cU4G9akvdt4os02tHlIMjCb9gqZasorQA5g6YMH0n9zhcT1TVDzXvst5mvUXn91F+gJ8+fOwvhW4hxYpVITTpIBNr2MdY3g3vM4aONZdio03HU7D9YwpUez9evXZVCn8WoE6QB1IHxco9/PFZQTVvoEJ0zqrxx9GkAGeYkQOcrMH0tibKUO+AanAZYDUyNwZFwQSZNj7+9jgXZjvalRCKiuoAIKCxZ1UGQ0G+oRvEn8N2fJdne7p61U6iNMAn8LOGsTY7f8YlOoLReMub2JnEcuiHnTczJ/wDbECCIkzbyXfFev2yAoDLUaehDPeMAJfVE/ESYsdzMGOU4J9ohCkGddwFZRqtc73gKDc9OU4QlXxXEHp0OHh8lsnkqMviMeZ4ur/eFfEQNYFixhRqvYbA2HXDvnO09PuBTpFpdPux3Z2WVn01Br+uPP+A0iK6ATeQfTQ36gH2w6d49GjUYVVA0imZY6gFUFU8KwN5vHxbnHZKVCYrdg7hGSq5msneVBFNtakgBviDEkxZZ8XvA5YJ9oOxBYlq2cLVH+AqIRWBsjAydJWACLjodsW+xdBiWfWRRCkVahYLdhIQGN1UKxa4Agcziv9up1f8AMzTFO6UgS1y2tio1sBOkhT8VgPhkSW3FaGpN1ISanEHydXuHqd5RBE+ESJOokCdw0G5POMEcu9IoT9qUrqZgSrMygmdOlxYeYM8tpwt1+7qM4VfGSFRbzJgIB+RnGv8ABai2Y6GG4J29xa2Ge0CLplni+UqqQe5qoDIBKHxA+Wxm1sEuGIVoqMwjINRs50KVAuumQ1zBiLkDpOIaGfrGkFCM4A0qFBA2tdgJHnfEzcSqUqKuTqIEaYkszWIgzIVFm/MDa08m3pjOltMgTKh1qiKenSxWDZgRZgx2IIXedh64Mdh6JrAsaP8A7kNL6VA0zqgXaDPhFtsK5NZ9ZkOi2iYjUJEDpE3HngzwLjOml9nYNWotMIWVC76lhiTLAAgBQDNjO8Y5xtCKTvo9AVm/BklZdgxqoJi0wUJHzxmE+p2qzAMB+7AsE7+n4QLRalHLGsT8Ybf0JJUhOZJ39Y+vL3jDTwrhB0F6rAkfhtpBnYmNXW4IE2vvgRV4dpqIyEsgcFp3G1+hA69MXqn+WLzcF1HxFRY9ZHlB8xfCZcjaSRowYKblL0WalZtJCnQtwGUbdLnUb2EDrglw/PvTylelVQv3WmDPWQCbzbrttipl6yNW1qSwAfvCYjRoIUHbcnYxFhAE43k8x94Gcgr3YSpJEaSWEQBfYHT1A3xFN9M1P/si1wrO0lo6Sp1SVqLNnRiW1exO+438scVMr9mdKqEmkzQrcxsdLefOeYxW4rwxk25bEdP1xe7L55FDU651I0eFwGSxJIaeRMEbwZ5EkM1Xyj/Yg1/xkOmc4pWNM1aaUFUzNQq5IJMWGsqxnyPpinw7jNes3df+odjfQjLTA8z3YXSPXBqpTGY0XVaCgG0xF/CAjAiPLy3nFrI0TlqYfXNNyDqVdIGoWJ0qarRYTr53tJwILmr6X8EpfDT2/wCS3kqeaEBhSAA2NWqzj3YFZ8oMY6zmWk+MFZuYhpAuYuCbTy5/KxWzopIrEXaBTBESd9RX8KgSdPIfzGABr8Rb7RSuWJqKDJ2DWP0Pw9D5HHS4pqPsMVJpyXRIeFLmPG7lFUkLSUBYA68vl88XaUInhsF2HliznKJqawdgAVj4gdmifc6TY364B18y9MFKtmBK2+ExaVn56TfDRf0NGmLuaztVKzd2jVVPiYKZK35xsJ2x1wWiKhaqyMqE2DAz5nTb/d6dMCvtfd1mZiVb8LgTzO9tj/zbYvmu0tWkFD0lZCY1IYNxOxkGRe3niqRLJKTtLouU+KoaoC93HeWnfDJns4AgYjvCL6NUA+R3t7Ty88KNVqVXxKuo8j+IHoTMjFnKKdJLuDYxJN9PxRFrdDv0OKpmVBSrna1UQkUde0gamt+HaTE8ibfMYeH1fuVFVDLBpqESVLSdJI8RiRbnzxFwao7q1bToRgDqLRMGRYxccmH80T4gGzg9bvaZeAsXDATv0Nxf0GJtO7LRlSZSzC5cfdqlRn66SYjfcHb9xvinwrhTICaYksbxOkC/lBN+uGbh2SJRnq+sDdhezc4kiwtgo9VadNSI5Hbr6YPFvsVtLoSsxwHNFw6aA0BTqJGoAllkAbqWJF+ZBscTZVGBKle8qj8NMmNUwb7aZ1eI2mRyODvEq7lKlVSSadN2HSQpgD3/ACwK4Uy5ehVDVWUmsKaQCajaKaUwqhQWJJUtAB3nmcBpWkPG6bJeGdnEoVK+Zrur1npFXAHgRACXubmbAm1gB1J8s4t2XphQ+VPewNJCmWBi4JZhGx8XSdoub4pWzrFsvUMqfwppFVuYLjvHYRbw8+mFpvtFByrd4IgAqDykgbXuTZvUYfl9CuLW2S/4PmcpWhzl3bTpJDE93q9gTHOATv647o8PWpTLVKhDOQWCkafDItqkiZmJPvgQdZqBx3gMzaZnrIAIM8jg3wvhtOtVU1NayfESIB+fMwPKcGVtCJ09DTwrIhchWUmFqMyquwHJojrEb8j1x5tSqUkoVEqKxqDUVBA0gkkAdREE268ufo3azi9FaP2fL6iVRW1TCgFhMnmY1ExtA/iE+fZ5VqOCNKrLMwE6vDEwu97yOl73wI6KSt7FzKhkNOofwxpgXkGZ9ZM/LDEiO5NWvtyECNpE9Tt5DFLjWXVCiKCZ8QMk+HqPefljjPZhmQBQQoMHpteZ+eGTsV0ugtw7iBqO4kXAAPTz/X2x1WytL8KlqzahAgWX4iWIMJY8pNtouB4VWNN1MwWmD56THlvEYP5muqmdUE/D1Or4h7NPsRjqpg5WC+Gaq1ZKYUCVjQxtK6nAk9V2Pp5454HUSjmQ7JrUwDN4B358jBDfynrOJsoxV6T3laqgHzJhvoR7T54auxdCkuUFSuVNSr4gHZVIUWUAswkQCYmxJwzFWnZFWzCMzN3dG7E3DE3J5kLPyGMxbc5VSQnE0pryQVZC+V1J+sdLY1iXBmjzR+v8CXWzJJ9P31xPkaFSdYGkD4XkC+1uZPK089ufFTL6NAtDEEkzMTB52MctxbDNw2uopeGNdRggE/Dq0gG2wAFoPQeeM+TSo1458nyBZquI8WuLhSYAm0yQAd/74I8C7P1MzrNSVpsbvBDlhyUbenIYtUuHLqVqhmmWsFA7xovyIAg8yRyHOMNOR41l9QVn7pRsHWFECI1CaY925m2JJtftGyNPvoFcZyIo01AVu706VZoNwNiRt5fLlhNzIEyDeeWPZK1FaqwdJpONzpZXB6EyCNrjp8k/tT2Cy60mr08waKIJYVbpHRWA16iYgeKTYeVML9MjkyJgDs5x/uG7uqPuXFyD8LTv5AzPkb7E4caHGRScUK7zSqKTl6vKRcoTymbTsbTcR5lwihUriECog3qN84vuYk88MHCcwCWylZC9AjTIPikxDIfwkHYW3K7RDqHHJa/KFlNShT/AZz+Z7p9dRy9JZ07xTE6jE7j9jEnYpmrZlNZ1d2GqE8iW2J9zI8p64D8U4HVWhK1lzdOPu3ZPGU2IDLdmBFw0NNoNpYP+nHDDTGqZlQIbpb3jbrjsvFNNdsTG5OLXoe8w3d1A34X/ADA/UR9cLXaViKtQEBlbcHYhQA3uLGd/Fi/x+nXAGkgqLiOo2kfSfPa+A3anMWNWJC1RUkRdKigH18JHyOIye2l9/wCx8aqmBa3C1dSQpYfws0ED1KnnNj88U61KF0sACzAIhg7Bj0AMTFtrb74M5pTplJYRsCBHuYt8/TArK5fvKupjJtJmRbYfLV88HHNvspkgvRLwqh3qkMSsWOm5I5WkeuCGS4XQVbvUqgEGZKhDA0sAp8Sm0bHcddIOqgVT4o5fO0fng1wbh1SprTVpGowTUgAHcECQd7gg73xoxy0ZskF7COSosWIBfuzcwwlSdwTY9IJEEANHLDPwjgtM1A0EhQR4mLEyBceKIN+XXlhb7OcPpp3ihtTTJYfFpH4FMCFJ1ElY+Eb4d6L6SGUTyI6idx6YqnZFnXELggSIEGOm4/Lrhcz+eLATO3zixJwU4xUmWABWAGvDKf3G+EXi/EHQtE6Z8tuvpywQpaHXL5sNScASp1SB+IEER87YTqPENbK1kBphjUXUGTxBXSWJAJCldUA+GdrYrcG49qhGJCoxrPBIlVWdP/5IMex3wTNVjSV08VUeJ6ZjQ+oN3lKCInTOkm8+pmL3JosotJMm47xqvRfuMrQSn4LVgARp3kGwn/URe98JXDeP1DWVndnQsqnUoA8UgjzgkNJuCcMGazipTCU2Y0+7D0WOrV3ZI+6JN9ScpuVsbqcL2T4PLS5JV58UeGW2NvniianElKLixhzFWiYHeoJvGobT645TJoRK1BIggq11PI2ws0+HDSNpmDIBgix+o/LFn/DUGlw0EXA5A9BiLi/sZJd0Xc9ktcCpWd4sIVAZiJMKJM3wH/wCqX1/duFmAzFAbRqJghYE2uOcjBXKu4/mH1+eIuNZ1YbLhAzMo1BgdIG8HqTG31x0eXVnNiFnszrzHLSiimCLgimNJII3BOo++K/EuIEyoEAHbraI+uDWXyNKpqmmEZCQVVzsDuASbWnbEQ4Ll2ETmLmbBGPTytjUqRG2C61Ed0HNgBKkG5PL0GCXCEqVE7yoFRAPBUeBqImyjdmI1ARvO+2JM/RoUgobvaoUSEYqgaLwSpLcuUe+2KmQ4kKj2U2QUlpGGGgQBDEfESBMgA46TZyS6LlRgKYViERqgfvHUgp4dusmVO23rOL/AGfFL7SFcd4IimKmykHUV0m0ywGK1XJ1My+iue7pA3ZCp3JIgCw3J5m/PBDjvC0OVUUGZqlJ2qioYBJbTMBYAEAWjlhKtFVPg9oe6XdxanTHl3a43jzZ+3Kn46LaoGrS1pAifiGN4hxmavJi+w5x3IeBmbQIIPhI1fnEz+5wKy7Jp0GNpKkwQZF1kgG1ufpgXwyhoiS5U+KCxkkgR4Z9TgihSpUkgSAWYjeAYheYvJ1C9wPUZKSsGBt6Qy1snUajTYK7kIIYMfigFgW/1TiLhuXV3am/wgD7zUdRef5iVKmH0+GYWZNxgVkuI1lmlRquiuCSoJawkk+KYNiDEExjGzVQmdJCr8MkQPMi0k8z+QAAguis1TDi8OzuXlspmBoJmNIt5lLqfUDEeZDZgj7dXatoNkYBaIMbhFiekm++OuC8Zqoo1ATe45r878scZ/O0qsiosk7RpUgH0Ox6+XrM1lyXx/wd4Y/uJKlSnoN9CKDcWAEHlsB5c8L1bMCoVKSAh1KfxEjZz+nTf0tcTTLd2e8FQIOb1CFJ6b35WjC1xHiGs91Q8FOwJJJJ6XmQOcfPGnFFvojkddjtw3tDRkhDo1f5lObawI1odp8tyLHYHDf2eziqVEiCLH8Jv9BvbljxXMxRSBeRYkbzz+X5jD/2J4dmGRNaOFA5pHnEmAeWHzK0ieHTaPQOKn8XKOtv7YW3zAJam3wmYnYz+E+pJj19MMIyBIgq+3/w/OJ8sL3GOz9Zh4NQHSEM/wC0H9MQ8L5XZojONcQBm1NNVSW0KTfTJA6N6bA7emMXPUUUHWsGS0m86T+vTA/M5ytROmqneKsWJKunoSJHKxkYp5vO5UtLqysRNxM+QKkzinB+/wDwRyoMZXNU6mknRoG5ZHLTJusMoECTqMxOL+Z4stDu0oK0BS0RLNMsGY8vJQDuLnC5leLpUhaSFjEAMyogFhBLEReIAiffDd2bruz06RYI1QM9XSyliBZVL0zpC6YgKZkbgeLF4x11ozzavu2M3ZulQAWEK1CAztudTA2PkLdPiGGGimkxMDcXkH08/wB+WAVMBKjLTUaFQNvJZiW1EkmSQAvObzzxLTzJmd05x+H1G49fy2w0Vsmy/wAQ4WtQs2pgxW6rf3gkThN4jlWVGLsGNxAEkDa4I+ftvh2XxrF5Gxm43uCOWFfiXAqtQTTqKrQb6pnykHf2HnhqHi9bYjVaBVSyHTYgibEHcXGGnhnaXL1gtK9Ks4CnUYViLA6jaT5+WBmT1KXRgWZbEWt53BwMzeTphg7qCBKuDMgN+IXkEGDINhOO0BuVDXnOFXKLGp/ES0+GqviDbGEZQZ6SRfXinmcx3dZaLooupOmTY25jcPIuNtNuseRylY1DDampLao0ToM+AyYYjS1yIA5DcBu0FOm1dCKjPUYaAigbzfSFIi+qx3K28ox1PXTKOTlDfouZvINRqmlHxrqW5g2OxPUCf+cTtk7Afv8Af9cCq/HGZaFJ6hKhwUcDxshRxMi9gdflp9CK3BO3lJhorfEDAcWDgH4o5TAMYORTr4oEZR9lrO3Y0g2lVg1GBuZBbT6ERPqBtOLvEEpP97SgtOq4uVGmJ/0nwkemF7P9p0Z3WnT1Am+rT0G0AsRzF/lifs1xtu9ZKh8DJ4SoH3ejUwAU2KmSCGmfCJGOipJbA2myunCKrJakSLGbAz1B3BiL+eB/fGmJJKsDs0WiYAO8e98M9XPulJmD00V4MoGVNMBfCSW0kBWDBdipEgRhT4blHzjFStVwCzF6aFyLC0fwkxfYeU3pBtt30LOKStATiOdL3jpbr6YoUn3I3jl6zth/zHY7LBmUvXMc1paiTufCrGI8wL4WeMcNpUW8HfbGO8WCQB/DpEdd/wAsUUlLok047Z1mO0bGmKdNAFuJaJA/h6T59IwW4ZRrPS0ByRPj1PYDysflhPbxAGb3kct9z57fLFrJcSdSAG1Hbp9eeB0FWw3m+BoHYAyJ3nGYE1qtQsSdYPS39MZhbH8bGnNZBKYBeq5JsogD5SD9fPFOjSjYa7MIO8NO8+v75nUqqiTHKSWH5nef74DZjij94QgDAHxEA6Z2i1z64zx+SploycXcS3wF4qjUSZATxASttAE785288SPRZSZ3gksWsPYD2uR74HZSqr1EqMPJVvpgze5N5n5bYa8oyVHWdMsdNhMkQb3Ef84hkg07Rsi+UbehZptWBDFithZgGMb879dz0xVrLmAdXegSIBCCREXML+4w8VMnly6oxcOVBGlRp8RMeM3v5C074EdpMqRl6jXGkAAgXHigX3ubX8r45ZPklXZPhcXvoUW4V3pL1cypN7sxLdemOqi0aCzHeuY0s9lEdBN8c5fL1WXUH0i4lrMPfnysf+DPAuy7CoKrjVB3qAkE7QAbk9AJONEpqPb/AAZ1Fvpfkvdk8rTYrmXWq7ahp1C0x8Sj+Hobk9FscelcOzxZR3aPzIYldMczE9TYc+ZHJXopUYwVN/CNJBMG0BYUKeUyd4nmGak9VNVMUYpoASwPjYE2UbC8mdufUYyOdytl3BKNIJJxElS3dVANOkKdGuSemqBHrO9uuDMk09Lqy1N1WGNtRK3UEbQDPPyxAa+lQpUl9UkiNCnXJ3O0mNsT/wCIHvBpRza4jluDJMG4688HknqydV6FjtNUp6gYPi5FW2jfVp02J67Mced8b4bMlLkXA/F6QYN7/XHsOeTvF091UmZWyah1EFri59o6YUOL8NGkqUIIMSRIE7bTb93wsJeNlnFTiKHAOFoSWdS6quo01S7EW06h4tMzJI5EAXw38aVMo9M5en4gw8KLCi9zBUCCDAgkwTOk4q9nZRzFQb6ix35hFuOR1HpYnpB7OqtWkWpFWIJBLyTdibiABFoMkzvzxrnnRljgZPUruO7r0xqDGHpzcMZaQRuD4rbSZscFstxGnUNtSPveze/X6+cjCrwuu9RO7+Lu2M6fxEFmsQQwMmReQZ8sHMln6JhXqLqFvGNDA9DIAJnmvuDg3LtApdMMZVjTYaRYbgbDzXy6rNvMQcRcZp6VNRSx5nSYcTvHz546OeQLKup5GWWRb1jbFGpxUTBqID5MDPSwv9P7usifYvBroGU8gGYVkJLcwT4+fQxvhe41pIdiIYkb8hsefPynDZS4ssSFJJ6CBEnnub84wv8AEc2gqeGnc/jPIiT1jnvAPzw1/QN3so9nuLOlNmrAqi0+7JIOpyCAhmIAgyW5wANzGkyj1KmqAtINqRTIeAzMNiNN2Y9b7Y4WmPtNN6o1gSROwbSYN9z+sdMXc3n4aQjb8hyvJ8sSm3HoaO9Iq8R4PXYME7kJrqOgJOoioGGiCAFgs34oMxABt5dmeHOj6HXQwMFTYj549lTjCnSNJ3uINrRt+98Vu09GlVohnUFgQqtsQT0O5ESb4XFlmpVJWg5MSrR5tlspUQagjMIuRtbEfD85paprBDEc+V528zODXFeLJS8AF4ggW0yMCqOfVyS6gyIJ8vUY1Xe6JNKOk9lzMZ41cvTVnIFOVHmJkeYiY88G+zlUJT2bTF4MSfMk3vbngQctl2H4xPMEGD7icdK/drCOCnmB9f7RgPa0GNp2zjiebOqohYiZiWmGNiN9mthWzVRywDk+Ym0yb4uZ7NGp035Cxg4hDksqtyuSeQF4/wCcMlSJt2yr3WwM28p8zgpwrLiZFQMAJKmQ3rBsR6E4NcF4UH8TiF88V+1eWoqVNDcG8fnbn5jEvJcqNkcXCPJlKvmFDESPbGYEmpNzBPPGYbiL5hxzHEu9ywdDvAYH+ZWB59Qfn6HFfh1WRpAkj6+/rhd4HXv3Z2MsPUD9/XBClnT3hA+Ec+e2+Jyj6OxSS+QTpiFJ6NAHrfoDvho7P8K7ykpBaS0yJAIsAJ2/XfljXZjgOpA7gw51D0YAXPn136Rh5WkEKJAAGwA5QRbpvicourLvIl8UU17PrXQUyBpSVBH4SbkCeWxNrztiv2g4C/dBKlarUpqZ0OPCY81gk9JGD3AM1NNjOktVcknkAYA+QwVVBpMk3588PjxxpMzzyyumee8K4Iuv4NDciOZ/Un13t0IYP8NQQWsCbtdtXkLQNtybeZ2t8Sosi2YkHkQD8xAt6Y1kM6WBDCQYBHU3PP4jYmRfqLasHJijLs5ZJR3Ho6ymSAaSRoWIOqWm4jzC28RuScW8xVAZKc+Oo+thzVFv6WPdr8+hwM/wt9Ramwp+YXxDlIbfbYbdZFsD8vmHoF6tRTW7yVNQkhrTpEHw6egEDffGeP6ZrsLzctjLVy48ZB5/+Q/XHWUqAZgK3/2w0dYLCPriLh+fo1VCiqNIu0nSZN4g+ZJ9hgWtY1s4Xpn7pCtNWGzESzEdRMj5YaOGnaFc7VDU7g6gPKP0/flilxTLCNYAEWbyH9j9JxNmM9RpsoerTXwsTLgEAQb39vfGk+9Us8hDspkeHaW5330naYIkYpLFzTTFU+LtCZxrhIgkEIwuCTFzHmLGIPQjpGFcZuq0qqwxNyryojxEjrI5EW9hj0rifC9a+FVi5vA3t0J25GMIWXoLTzb0wCp+IryBjl5ET9cZ/HGKq7o0xyOT6ou9j8rprupJJKBlP8Sljq/7g0f7hj0D7DReVdQxO55+ki+EJK3d1abLco8HrE6WHnuD7Yc6dfS2ra5GNGLJaVkcsKei4OB0FjR4TuACDHoCDHqMc5zKaUJa8AkGwNhMWHTrgbw2rFdUbwv3TvpmQuqok+2xHW/niTN8bhtI8Q2sOe0QbGcNk48bkhYqXKkU85kGgkozgdR4x73DDbmfbC5ms1qfSOmzKVM39VmfPDnlz3rMG/hUwdgTMiNjsDJvf0wB7TZF6LxJIZS1/F5fiBPWwMRhYKVXF6GbV/JbFjPO1neF0tMkgzB6D8sGctSVlRwANSgxzEif1wu5qqTCBgrbzFio8TLfnpDbYrdmuOGmatGuQFQlkbezH4Z3IuCJ6nC5Yznv2gpwS10x2pUV06Qo3GwwI4zlZqilUIRReCZYz+IgfDawnzPlgTV/6jClK5aipqEx3tb4VH8qLdjvckehwt1+L1aheo1Us7sC1S0mNgABA6QNsWx42lbJOe6QzV8hw8VDq8TEzJMmfK1sCuI9kqbTUyrjUPwyPzF/zwu00Z30+IsTeDJ33JNl2wwLlmpeJlqU0/j3HuRIF+uKdewd+gNVyzJYhqbc5Hh9bWGAlfUpMudJ/hmJ6c/3OPUeH5gMyrWhlI+KOWIO0vZ7LAkUxDRPhixtYxuLi4x1gcTzZq6ga4ufhHsBfFemjByzQGIkeoK4k4lkHpsS0wPLliPKS5E+nyifngtaFj2O9TMGooVjC6N1i5P9LzhOzeYd/hHg5Bbg+sc/XDNRy6hI5AbHCxmuFsWcqYAJ/M4jio1fqW2kaXLHmwB6Er+RxmI1Yi1jHOY/MYzGmzGV+G02aooXecO3Y3gXe5lmcaqaXMc94EdOuAH2ilTJWh4r2Y7+V+Zv05csenf9Ngv2dX3ZiZJ6hmX9APY4g23s08YpcbtjhlWUU11Wa/hi4xFnyVKsoJsYncwAfrAx1SMuWjyHn5jHfEF1QC118UCCxA3AUkXIkYXIrjQIalbK3Z2oGpOJiKjf/tDjb1/PBWvTUrN5HMHyPXC3wxqaViASoICldyzAgSSCQCJAtIvciwweynEqZ3sPMWPnO3tM46DUElI6acpNxKIzuglWPeIRAkrab3nf9MdZLu2WrpB06ksJt4uR32JjpjvO0QxZlUFb7X/KZxvg2WCU6rAQWZBB/lN//wCp9sdla4spFIrZni1aiI0CqPhlmhiRY3IIbry9ZxWqcRp1F/zHpA3ZXpkgMthIjozeJGEwLnFPivFDTUilTFQsdIWCSWJJ5G3Mz0vgRmK1U6GLFHKgmmLAWBi4M7Dbz5YnjnNr+AzxQsJVmpqsjSJbSDYoxnkTYE/wsATsNW+CnBuMJOloWpJCgABY6gciLfSMJ6cX8QTMUkJPwt4YG1mET1uI998X6mRJOpASo/BNxH8Lk32+E+xw/mp1JUTeLVx2HKnFclky5iahBOlUkiTuxEKCeSzMG/xY1wPtic1UAUMoUSEMHWbeIwfinlsJnCtWRLyouYgDbncG88othh7J5KllqhdlPipBg4IgmfEgEbQVJ625WCZZypphxxj2PlDMaz4EtEN0k/mbcsef9s8oyZyhWGn7xhSIvzkT9T88OeQfu1IMS1xPnv8Av1wi9o+JLXzdKmp+Ahj8/pPixkhJyf8Aey7iovRviTLqlpUFterTYhwQQIJJOxggE6cEqXH1Sjd0qVYOmmrari0tyX/T536YrcRI7kbglR7gOY/X5YCcOyhq1tC6VfTqJP4iVB+jRbpiuOMXv6GnYR7L5+q9TNVJLFyqiT4vDq2HSDPuMTLm5rjWD4TdTYefoR9MTdhGUfaMpURdSy+owZBhTY9PDt/EMUeymXjMVKdYllVyBLHrbY40+NvaZm8iTpo9D4WsLqC7xyuYAAPrFiPIG3MXxzNyauqFNgC4MCQDBIBgYMZRE+Fht1ZiPkThY4tm1GtlTT5qb/KL8t5GBxkqSYLi22zzqllKxrIzr4VdmPiUiCrWEHnMe5xDxSmFp1XK3ZVBAIIURp9JIxey/F6tU1NNIPp+DukaT6hbdOQxAOyHEszH3DKu+qrCLN+R8UecHbFUpOVy0I3FRqOxa+z6xcwD03j9Mei8A/6ZVKlNWruaQjwU1EuPNibTz03872BXs92JoZPTXzVQVqy3RVH3akbQN2I/iPyEYN5/jtQqQAADzO4Hp/fDud9CRjQH/wDoAUKJNKtLDxHWt3POSOftgS2ZemdFRdE+QIPUTtg4nHpdqZr09Y3SR7wbx6R0xZc06vhqKpnyH6WOISSZWNoSs5TIBfLqKg50xHzHyFvWOmF+lVzFRnbxIq3C1ToJk7AORJi4JI25Th8z3YoEE0KhWfwvLL7GZH1wpcY4PmcuCaiAoPxUzI9SIBHLlisVrsnOTvokpKuapkEjWLBoIJG1xyP98LFXgLUX/lBv5TH0wT4DxkoxQKp5qxsf18xOCXFuK1NJYU6ZMQJm31v9MF/Qyd7AeZzA62A98AVzDGdUrJNo6memCvC83OpHHmtuRO1zsDbDNwbh+pi5AAmxttgxioollyt9nmtSm0mzfI/0xmPbUQARAGNYHMl5DxCk0YfP+m/ahKNTuK1lqNKMATFQ+HSQIs1h0BHmYzGYE1cWWg6kP+e4gATTDuzAwY8JtaPCFBF+ZOJOG8HqsQ50UovB8T9NhCg+ZLY1jMZI406b2bMmRq0iU5uhROlA/wByndkBVH8K6i03NluBy26SNlagAZHR7SNaQ3zSMaxmHx1l5Ka6FyXipx9lZ6dYkk00YkQfFcTtdlxYbOijl/GsQzMecW0jY32n2xvGYWWGEapds6Oacrv0L2d4utNddRLuo0KgAYWILzNmt7CwO8rlGs5y5LgMpazMNVT/AHMdrdBjMZiq6FbbBKVTFjt5Ttub4fOx2a76mFDS6wCL2sSOUXjrjMZg5YKUd+ieObT17JONcIcsDIUuIS/xREao9d5/UYp8KOYoszk2y5FPui0rLXebnrMj22xrGYk38XH0aMcU5KX9Q/X7QCpTNQyoJIYRIDCJURyA8vfCtwxV+0VKvJmBBvcKqrH++2N4zCLGoRbRST2kHM5UmkoO5n5SSPyb54WKVXVXUhiJRHmbgi5I9ifyxmMwP03bEz9Ib85QYqubpnRXQwzDY8iGGzKdiOl9wMA8txMHNGp8CsbiJ0sNx1I3E4zGY0Y5MlmVqxopdpwRBk7DVe02EfPDFw90dRAEnewuf3+QxmMx12Sei3ms/TprAgcza5+m+BdfPu4EeFep9Ogkz64zGYdAB9XNByVpnYEs7bwN7f0wi9qONln7imSo/EZhj7/vfGYzBRzZrhNGktMEII3JIBJPWSZ3/PEdXPNlswumO6YTHQ/uCPfGYzEobnRTI6haPSeG8S8GthtaB9PzGK/E2GZJCGLQZFiB+uMxmG5NCPs8+zHAKSVCtRYMyroYI1E2+dpxpuzIBtWqR0Jn88axmGcmQyPi9E2W7N0dWptTHzNvkMMuXywgBRAFgBjMZgW2RbbMOT88ZjMZhqFs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8" descr="data:image/jpeg;base64,/9j/4AAQSkZJRgABAQAAAQABAAD/2wCEAAkGBxQTEhUUExMWFhUXGB8ZGBcYGBwgGBscGhoaGh4bIBwaHiggHB8lHB0aITEhJSkrLi8uHh8zODMsNygtLisBCgoKDg0OGxAQGzQkHyQsLDQ0LCwsLCwsLCwsLCwsNDQsLCwsLCwsLCwsLCwsLCwsLCwsLCwsLCwsLCwsLCwsLP/AABEIALcBEwMBIgACEQEDEQH/xAAbAAACAgMBAAAAAAAAAAAAAAAFBgMEAAECB//EAEIQAAIBAgQDBgMGBAUDAwUAAAECEQMhAAQSMQVBUQYTImFxgTKRoRQjQrHB8FJi0eEVM3KS8QeCwiRDYxZTk6Ky/8QAGQEAAwEBAQAAAAAAAAAAAAAAAQIDBAAF/8QAKhEAAgICAgICAQMEAwAAAAAAAAECEQMhEjETQSJRgQQyYXGRsdFCUqH/2gAMAwEAAhEDEQA/AKWRoZliapNNwCQBtJsSZ5EbfPBjI5sudLKyMN1P6Hni5k8jpUDWTckxtckx9cdZ/h/eU2hirBTDDcRfrziDjy4tro9SbUnbOlpGYg4tZdNzBnlO/wCWK/ZbLMMtSJcnUs3JsDcD0GDi0IAv88M0JYucfrNSomsAJAEhgTEsAOQnkN+eCFGlEFlIJAO48rWsfbAPjuRq0MtVpg95RqQBJIZGLLAkzqBAj19TLHlQ7qhAkFQVOqxkDyx1NBtEqUjfSN7+fL9cS06Ri4/LliXQ4ubdROJ0pEjbAt2HRRejAuLnzxJksogI1X8MxEj3/PFwZU89jjKVPQfTb3wVJ3sEkq0ZpVrgbDc3EDzO3PFPiDEDy/cYs984JheZM8744zGXJjcj2xV5E0TUKexN432dNVtdHw1G3UyEY7zYHS3W0HyMze7Ldl2osz1jNVli06VXchZvO0kxtFubNlaLKZ2vt7DF/KUwyuDbzi5HvfBi+WgTdAocOXTJciTAEb9cUMxRQbC5ERPSeeLvFqp2BHobbYE5ak5Abe9/3zvjpOhor7JEyo1g90pi5sDbkJ/r8sXKVdUBUCG5kbT5RynyHpi1lqbHYXifly+WB9Snqbmfl1wrfQdM7rV7devPbe3XzOIkY2NltFhbBDKZLUvpvirxbJQqgcztO/7mMLJ+6GikyKoWJsSSf38sSnJExcY3k8kU3gzckbTaw/ri4rScFNtAaSOMrQCz15+3TE2jyxsRPT3x2Rbc4YUrVMupM6Ft5Cfyxy5gWGJ6lueOZvsMI0mEr1VVh4lmw9cUW4YAZBt54J7g29hbEbjHRVI4pZnJhrgx6Yi+wgbGcXzHO+MXeww6/qK3/BEq7W2x3TiDaMdaTvGJEfcEY5R32ByddGU6YMbY4qr5TiwKwWLfTELVTO2KcCbmVtZ6fTGYuT54zB4i+RAXilN+7+4A1nrpmP5ZtPrbGqf2nu28WX1QYF59NtOLgqKDYXxMHEXtY3/vjEmabAvZ05hssvdtQCwQmoEsBJA2tyO8nrgxwOnXCsK7KxkxG4Enc8/Lp+Q7sXXVsrTIvGoEDl42/SD8sXc12gyqVTRqVNDiJDA8xIMxBsd8Pv0K2WeN05ylcR+Bj/tE/ptgR2UyNaiVAcNlnphgpYl6dRgCQLSU57/iPqddqO02XpZd1kt3ikA0yImNp573Am07TjjsJ2vytalTy4ciqqxpcQxi9uoA+g8pwd1fo7oaH2iRixSeOYONsnPGp8pwjHJe8EXxy0RIjGa7eeIarN5YYB0Tiaku18cMRawnniWkPlg2czZWbY2tAT7YnRcZo88N/IllX7CvNQfXGmo2HhAA6csW9B8sUc0WW+q3tgSDF2zGpTqEHkN/c4gNFV23PWeeJWqgLd9jtzm3LfHD8RpEEfIxhqDs7ySRMAQcU+LG63kzYD2/MgDEwzlNlhSs+on64pVKwNWB+EAm/r+dvljpSVcQRu7CJvYggelsdrTA5YoZjPFBI35fvnibJcQmz6dQ3g7/AF9sFPdHPqyZ6QY88RBQOZxbTMrcyPnOKVfiVMbsBPMqRhuLF5I2EB6nHDEA7YqNxqjH+Yo/fnikvHqUxrBmwgz+QwrixuSCrY5VcBa/aOmJsx9Fk3vzjEa8bJFqbW6gD+uGWOT9CucV7DbjGkXzE4Cf4u/NQoPnP6fpjdTPNyb1tcYp4ZCvNEYBMYqVq6gTOAVfiDAfG0def5joPriucxJBJv5n9MOsDJvOg5W4ogAsTHP/AJP5TiM8Xm6qD/3f0GF+rWOIqVQyD09cWWJEZTbGP/FXPIDy8WMwF1PyU/v1xmO8aF5jV36KJYhRe7eUk7+U4V+0fa6iJoojVWYQVGsGD/oBdbx0sQRIOE3tBXzKlKpclbd5TIVoBEE85U+tvTafsfVywNdWomoT94tS48AAlSQfCQ0m1zNpsMefHDqza8iTou9mu1qZMGnUpPJILQx1QZuEaBAFpXf1wZ7TUsrnsv8Aa6VVZQAaoBnaEddwwn19cJY4hRalXDUw9VqxakxUQoOiTqPwjwkkDr0vitwHO1RmBLPpqSBMhGjbchbdeWHeNx+SApKTpl2lQo1Xod/K076jr8MimTTaRyLab9GHLE/E+GUKaUDQogVaqg95rYaHpyxYQZDCV2i4OKXCsnSbL1TVdqbUamlAIujgsNSb2OrnuwHngTSrOBMmFM7mFNpjpJj1tiyVuyTbWj2vsDxipmcs1aswnvIWBAACJsPWT74Z8u88vfCR/wBOz3eSQkj7x2ePKyz1/D54a6HExPhEz6/054xzj8rLxugvRpk746qUV6YEvxYgiQRHP9nEdfjP8K+5NsGML0kF67CVVBiN6qqt2Hzj8zhezefqPYtHpiNVYgLGxmSd/KOUb4ssLZN5EgxV40ospZo6D+uIRxYtsp9z+cYH0qfW+OalUQwAA03N9+g23NvTDxw2CWVIt1uL1BBJVR5Ak/mfritX4oXWwZp29dthim7cgk8xO3zPnjQBazQABeAYn162x3j2LzCFTMsRG0Wgi82BJ8+WBrUyxMsAJ2H9sdV00jw/8e04p02IvBA/0z+WDw3Z3PVMuVMugWYZ/ODy9v3OJqagKCVCnpF/2P6YGtmpBF/ri1lK4AkkkdMMse9geTWiHNqT8O6856emIqdQ6rFvhB2jp0EXt+eLb5lS21pjYjaeft+WI69YE6FTUT/CIFvqcU4K9Cc37OkrC2wPUgTP54qV8lULeIsVmNjHP6YMcFyn4mGkybGJEc+gxPmuJUgdMyWva/l+mOb1oADfh601BAmOi7++KRJYkKNIPKDePNRg42ZWTIk9ORxRbxEwAvXSP3OOXyOegS2XJ3A8iCT73xKuW66j845cr4I0srOx2xK1HSJJPrFvzxRJoXTIEysLNh0BJk+mI1R7yyjoAeXTlitnM+8xYj99MQgs0Egx0gzhgGqlGGufqP8AjEdWr0E+fL6WxDmNQY2+eNZeoxN787Ef3wspJBSsJcMos0nwwDF/PlE3wZ7uCVGk9beEfPf5YqZSqhA3n3+VtvTF1aeuwsDzJx1gaOdP/wAq/wC+mPpFsZiz9g8xjMGkLYi5jwiAFki0zyK22j4dVjzgbxiDN0qIotUy4FF2BFRTKhSgMhtR8F9jG9jibL9o6dSkGq0mGrkWbTboSPfbEGWoP/nU9RoGzGobaRH4j/mHcG3QYwO1LkjeuMo8H2BuDUaGlJRqjatRuAFA6yPkvM3PIC3lMyGzdMiNNEltMiJa+m1oFhYcjjXFeGMpD06gFG2ltTkJMXCj4TyvFzBxf4NSRUC0oIYxqAkkk7liL78zbDc1LYODxqvbBOeqVadQOq6plW1KGGkwIMixA5iCOUScWeFcOr5slNKpRJXvGUBbJq0jzJ1EiZ3HQYk7Y14cUViFA1eZIkT7R9euKHAuINQrAqYVhpYbgg842kG4O9vWRFpjyg6v2ens9JKa00UwqhQNQ2Aj+IHliDL5holQxvFiP0fAh+KEbqOnl5x4fPER4gx+Fljf4dveLcsWUIrZnc5MP1C5GxEHqB/5E41Ur1EHhQk3gmY8pETheyvaVlMEzvFv3+zide0rDUY8Nh8CxtH1ufY4ZUJv2GMpXrGC6FZsLX9bWHpi3RqO0EQwVtwVkEWIJB3E3GF1uJmtYCd4hbR7RixlKrtVp0zYuPC8ApeQNmmNW/SDzFhaXbC9vSGHOBlY6RJ9v69MV63eK8ATe3WbTYDAx8tmXDwXFZFnVpGmQSrUzI0FoZWB/lPI34zObq0qqkqjIy3gjUrFfEsagGAbYjlIx3mhdHeKVWFqmZcTYEbbbGB/XFNcy43gT1BxUyvFSULwGWCIgjyuCf4iNvPpibKZ3vgFWkWeQJ1XNrkWsBbDSaXQqTLuTy9RgbqAo1MTAUCep/djjnMUWbxK6uCSAafw2Psf2cV+0Gdqovdioi6QpBUkxonSDqSHIvva/PA/s/QJZlUxSJ/mMgbnxE+kbH2wI5I3d2FwaQWo03mCqGB0Bn5yZ98QVkje29riP68sd5+o1Ma1BKEATq8W5PSOgxvL8ROkOGbyMqY5fCTbnvGH8kKvoXjJujk5YutgARH4vp+zi1wzKrT8Z8VTaRJAkX2/e2AP+L1aleayhEBA16SZBW4JUCbx0A8U9cT1+06U4HhPpMC/lbrtiTyWOoMY2bULEqPzOKwy2gF9J3jvGWR/pHKd8CqXaBX0X+KwUEDmOXkCSZ6Yr5PitPTriUBLEahNrTHS0T5YXko9sPFsJtmdAm59AeftijW4xAtIvzF/rirxLiaMlwA7KCFkhtjBKGGA3gmJ9MUEzNUoFpoIq6VubnxaZImF9bWmBzw0p1XEMMd3yD9LiTtty+n1xP8Ab3VSN5Fgbx9MLtcjLFVq6wxmwMr8RAtEj0N/febtFmK9IqtFaUFNTvUIJmY7sXttuN55Rd4ZkxZYn6LNchT8PPpznrzwr8a7QstSERCASCCm5Hny9MGKOYqNl5qeGYUMhsGJibFohrXwAr9noWxckyZOkCIEkmZNiOQ5iNsFzQI429Lsov2krCCdEA8hE22N/ffDLwipUzAV6aFgZkCABG8mYEeZwlDKGpUFIMBLAszEBQBu5YwAAAT/AFx6TleP5OjQWhRzLMEAB0UKhBI5khIO8z1OJ5JUtIaEd7OwgpH7ymVnmHBHve2LWX4zSWVCMSOeoAX6RY4SeLZ1X1PTrawAQQ4IYEi9nC3EjY7kYu8B4x9zBIJWAfDMDkLX/rgY8jr5D5McV+1j5/iCm5JB6T/Y4zCE/aCsSSll5CMZi3NEOIC4blxI7whlQFtCvuFBYL1AJAUxyOCWW4ghLVcyC6qLAbbgKoVYgXsBYegjA7J8OcBWeKdioUkavhK7XK/9wG2JFd1CtAjoYIaDsfn7g9DOMeVXVm79LSUq7GThObHdu4p/dAx8LeINMSpF5EXH8QxCMqaGaSpQBOWdgXAJK0yDcHpyvzHpi2Fb7KtOmBTy8yyyCJALRvEGSJ5sL7DB5MnS7oNK92vil4gM3iL6WhSxJFyTEWXniXx5fHovwk4/LsRO1zf+pdh+LSwv0UL+hwLoUy7QNzAHvt+f0wx8TyYql2plqgT8dyogeJSxCz/FMAC8YpcKyuokxLLAUD+JrA+n9vZ4/Qk9Kw1naSUqepgAd5n4j0sfCLH8MmSTtik+YAAkEg7yDpUm4XwtFhDe+wgT6LQ4fTpqqMZdQAWgEAi5085k7xJwu8e4dWqvopTWQsGK6TqEQLgAFl69JtzODCcW+yEouugHlllmhe8UU9QQfEDFgdNxJPUb8thHmKmsAanMQFIaASBPqfDMHqemGah2Tzes1SlOmWWCrsgE8jpUkgRHhPptbFHO9mMxTH3guI8QYMsAQCCD6Dlilr7Jfgp5DK1EYMtjAOpgPCQtjHQdCL2tg5mzTCaaLBlLHuyvi0mpDMFJF01QASfPriqMsWU+ICRp3/FHPlEmfniDstwZ61VKhBXQT4+Xw6CBzJuTPUm87LNeh8bTdoytxLMsGpM7u7EKoYqbk3tO11vO885xLxbstWp0dIZL+I7yD0BEA9Pnhj4VlwlVnZQNA7tT5A7/AL8umA3aICpUZhUKaVJVQ3xNvFzeACYA9cKnsv49WBuzvC37pi7lVYgwCNj1J69MGEBoWoMV1nxeiiRY2n2xapUIS0jSIi0x6ziatwGudLMAiC3UqCCSxUdfCN7E3AxTi2jFHJti3najMviJNzEi5BJgwLbR9MS8CYU2dYI1c/3/ANvyw5cU4G9akvdt4os02tHlIMjCb9gqZasorQA5g6YMH0n9zhcT1TVDzXvst5mvUXn91F+gJ8+fOwvhW4hxYpVITTpIBNr2MdY3g3vM4aONZdio03HU7D9YwpUez9evXZVCn8WoE6QB1IHxco9/PFZQTVvoEJ0zqrxx9GkAGeYkQOcrMH0tibKUO+AanAZYDUyNwZFwQSZNj7+9jgXZjvalRCKiuoAIKCxZ1UGQ0G+oRvEn8N2fJdne7p61U6iNMAn8LOGsTY7f8YlOoLReMub2JnEcuiHnTczJ/wDbECCIkzbyXfFev2yAoDLUaehDPeMAJfVE/ESYsdzMGOU4J9ohCkGddwFZRqtc73gKDc9OU4QlXxXEHp0OHh8lsnkqMviMeZ4ur/eFfEQNYFixhRqvYbA2HXDvnO09PuBTpFpdPux3Z2WVn01Br+uPP+A0iK6ATeQfTQ36gH2w6d49GjUYVVA0imZY6gFUFU8KwN5vHxbnHZKVCYrdg7hGSq5msneVBFNtakgBviDEkxZZ8XvA5YJ9oOxBYlq2cLVH+AqIRWBsjAydJWACLjodsW+xdBiWfWRRCkVahYLdhIQGN1UKxa4Agcziv9up1f8AMzTFO6UgS1y2tio1sBOkhT8VgPhkSW3FaGpN1ISanEHydXuHqd5RBE+ESJOokCdw0G5POMEcu9IoT9qUrqZgSrMygmdOlxYeYM8tpwt1+7qM4VfGSFRbzJgIB+RnGv8ABai2Y6GG4J29xa2Ge0CLplni+UqqQe5qoDIBKHxA+Wxm1sEuGIVoqMwjINRs50KVAuumQ1zBiLkDpOIaGfrGkFCM4A0qFBA2tdgJHnfEzcSqUqKuTqIEaYkszWIgzIVFm/MDa08m3pjOltMgTKh1qiKenSxWDZgRZgx2IIXedh64Mdh6JrAsaP8A7kNL6VA0zqgXaDPhFtsK5NZ9ZkOi2iYjUJEDpE3HngzwLjOml9nYNWotMIWVC76lhiTLAAgBQDNjO8Y5xtCKTvo9AVm/BklZdgxqoJi0wUJHzxmE+p2qzAMB+7AsE7+n4QLRalHLGsT8Ybf0JJUhOZJ39Y+vL3jDTwrhB0F6rAkfhtpBnYmNXW4IE2vvgRV4dpqIyEsgcFp3G1+hA69MXqn+WLzcF1HxFRY9ZHlB8xfCZcjaSRowYKblL0WalZtJCnQtwGUbdLnUb2EDrglw/PvTylelVQv3WmDPWQCbzbrttipl6yNW1qSwAfvCYjRoIUHbcnYxFhAE43k8x94Gcgr3YSpJEaSWEQBfYHT1A3xFN9M1P/si1wrO0lo6Sp1SVqLNnRiW1exO+438scVMr9mdKqEmkzQrcxsdLefOeYxW4rwxk25bEdP1xe7L55FDU651I0eFwGSxJIaeRMEbwZ5EkM1Xyj/Yg1/xkOmc4pWNM1aaUFUzNQq5IJMWGsqxnyPpinw7jNes3df+odjfQjLTA8z3YXSPXBqpTGY0XVaCgG0xF/CAjAiPLy3nFrI0TlqYfXNNyDqVdIGoWJ0qarRYTr53tJwILmr6X8EpfDT2/wCS3kqeaEBhSAA2NWqzj3YFZ8oMY6zmWk+MFZuYhpAuYuCbTy5/KxWzopIrEXaBTBESd9RX8KgSdPIfzGABr8Rb7RSuWJqKDJ2DWP0Pw9D5HHS4pqPsMVJpyXRIeFLmPG7lFUkLSUBYA68vl88XaUInhsF2HliznKJqawdgAVj4gdmifc6TY364B18y9MFKtmBK2+ExaVn56TfDRf0NGmLuaztVKzd2jVVPiYKZK35xsJ2x1wWiKhaqyMqE2DAz5nTb/d6dMCvtfd1mZiVb8LgTzO9tj/zbYvmu0tWkFD0lZCY1IYNxOxkGRe3niqRLJKTtLouU+KoaoC93HeWnfDJns4AgYjvCL6NUA+R3t7Ty88KNVqVXxKuo8j+IHoTMjFnKKdJLuDYxJN9PxRFrdDv0OKpmVBSrna1UQkUde0gamt+HaTE8ibfMYeH1fuVFVDLBpqESVLSdJI8RiRbnzxFwao7q1bToRgDqLRMGRYxccmH80T4gGzg9bvaZeAsXDATv0Nxf0GJtO7LRlSZSzC5cfdqlRn66SYjfcHb9xvinwrhTICaYksbxOkC/lBN+uGbh2SJRnq+sDdhezc4kiwtgo9VadNSI5Hbr6YPFvsVtLoSsxwHNFw6aA0BTqJGoAllkAbqWJF+ZBscTZVGBKle8qj8NMmNUwb7aZ1eI2mRyODvEq7lKlVSSadN2HSQpgD3/ACwK4Uy5ehVDVWUmsKaQCajaKaUwqhQWJJUtAB3nmcBpWkPG6bJeGdnEoVK+Zrur1npFXAHgRACXubmbAm1gB1J8s4t2XphQ+VPewNJCmWBi4JZhGx8XSdoub4pWzrFsvUMqfwppFVuYLjvHYRbw8+mFpvtFByrd4IgAqDykgbXuTZvUYfl9CuLW2S/4PmcpWhzl3bTpJDE93q9gTHOATv647o8PWpTLVKhDOQWCkafDItqkiZmJPvgQdZqBx3gMzaZnrIAIM8jg3wvhtOtVU1NayfESIB+fMwPKcGVtCJ09DTwrIhchWUmFqMyquwHJojrEb8j1x5tSqUkoVEqKxqDUVBA0gkkAdREE268ufo3azi9FaP2fL6iVRW1TCgFhMnmY1ExtA/iE+fZ5VqOCNKrLMwE6vDEwu97yOl73wI6KSt7FzKhkNOofwxpgXkGZ9ZM/LDEiO5NWvtyECNpE9Tt5DFLjWXVCiKCZ8QMk+HqPefljjPZhmQBQQoMHpteZ+eGTsV0ugtw7iBqO4kXAAPTz/X2x1WytL8KlqzahAgWX4iWIMJY8pNtouB4VWNN1MwWmD56THlvEYP5muqmdUE/D1Or4h7NPsRjqpg5WC+Gaq1ZKYUCVjQxtK6nAk9V2Pp5454HUSjmQ7JrUwDN4B358jBDfynrOJsoxV6T3laqgHzJhvoR7T54auxdCkuUFSuVNSr4gHZVIUWUAswkQCYmxJwzFWnZFWzCMzN3dG7E3DE3J5kLPyGMxbc5VSQnE0pryQVZC+V1J+sdLY1iXBmjzR+v8CXWzJJ9P31xPkaFSdYGkD4XkC+1uZPK089ufFTL6NAtDEEkzMTB52MctxbDNw2uopeGNdRggE/Dq0gG2wAFoPQeeM+TSo1458nyBZquI8WuLhSYAm0yQAd/74I8C7P1MzrNSVpsbvBDlhyUbenIYtUuHLqVqhmmWsFA7xovyIAg8yRyHOMNOR41l9QVn7pRsHWFECI1CaY925m2JJtftGyNPvoFcZyIo01AVu706VZoNwNiRt5fLlhNzIEyDeeWPZK1FaqwdJpONzpZXB6EyCNrjp8k/tT2Cy60mr08waKIJYVbpHRWA16iYgeKTYeVML9MjkyJgDs5x/uG7uqPuXFyD8LTv5AzPkb7E4caHGRScUK7zSqKTl6vKRcoTymbTsbTcR5lwihUriECog3qN84vuYk88MHCcwCWylZC9AjTIPikxDIfwkHYW3K7RDqHHJa/KFlNShT/AZz+Z7p9dRy9JZ07xTE6jE7j9jEnYpmrZlNZ1d2GqE8iW2J9zI8p64D8U4HVWhK1lzdOPu3ZPGU2IDLdmBFw0NNoNpYP+nHDDTGqZlQIbpb3jbrjsvFNNdsTG5OLXoe8w3d1A34X/ADA/UR9cLXaViKtQEBlbcHYhQA3uLGd/Fi/x+nXAGkgqLiOo2kfSfPa+A3anMWNWJC1RUkRdKigH18JHyOIye2l9/wCx8aqmBa3C1dSQpYfws0ED1KnnNj88U61KF0sACzAIhg7Bj0AMTFtrb74M5pTplJYRsCBHuYt8/TArK5fvKupjJtJmRbYfLV88HHNvspkgvRLwqh3qkMSsWOm5I5WkeuCGS4XQVbvUqgEGZKhDA0sAp8Sm0bHcddIOqgVT4o5fO0fng1wbh1SprTVpGowTUgAHcECQd7gg73xoxy0ZskF7COSosWIBfuzcwwlSdwTY9IJEEANHLDPwjgtM1A0EhQR4mLEyBceKIN+XXlhb7OcPpp3ihtTTJYfFpH4FMCFJ1ElY+Eb4d6L6SGUTyI6idx6YqnZFnXELggSIEGOm4/Lrhcz+eLATO3zixJwU4xUmWABWAGvDKf3G+EXi/EHQtE6Z8tuvpywQpaHXL5sNScASp1SB+IEER87YTqPENbK1kBphjUXUGTxBXSWJAJCldUA+GdrYrcG49qhGJCoxrPBIlVWdP/5IMex3wTNVjSV08VUeJ6ZjQ+oN3lKCInTOkm8+pmL3JosotJMm47xqvRfuMrQSn4LVgARp3kGwn/URe98JXDeP1DWVndnQsqnUoA8UgjzgkNJuCcMGazipTCU2Y0+7D0WOrV3ZI+6JN9ScpuVsbqcL2T4PLS5JV58UeGW2NvniianElKLixhzFWiYHeoJvGobT645TJoRK1BIggq11PI2ws0+HDSNpmDIBgix+o/LFn/DUGlw0EXA5A9BiLi/sZJd0Xc9ktcCpWd4sIVAZiJMKJM3wH/wCqX1/duFmAzFAbRqJghYE2uOcjBXKu4/mH1+eIuNZ1YbLhAzMo1BgdIG8HqTG31x0eXVnNiFnszrzHLSiimCLgimNJII3BOo++K/EuIEyoEAHbraI+uDWXyNKpqmmEZCQVVzsDuASbWnbEQ4Ll2ETmLmbBGPTytjUqRG2C61Ed0HNgBKkG5PL0GCXCEqVE7yoFRAPBUeBqImyjdmI1ARvO+2JM/RoUgobvaoUSEYqgaLwSpLcuUe+2KmQ4kKj2U2QUlpGGGgQBDEfESBMgA46TZyS6LlRgKYViERqgfvHUgp4dusmVO23rOL/AGfFL7SFcd4IimKmykHUV0m0ywGK1XJ1My+iue7pA3ZCp3JIgCw3J5m/PBDjvC0OVUUGZqlJ2qioYBJbTMBYAEAWjlhKtFVPg9oe6XdxanTHl3a43jzZ+3Kn46LaoGrS1pAifiGN4hxmavJi+w5x3IeBmbQIIPhI1fnEz+5wKy7Jp0GNpKkwQZF1kgG1ufpgXwyhoiS5U+KCxkkgR4Z9TgihSpUkgSAWYjeAYheYvJ1C9wPUZKSsGBt6Qy1snUajTYK7kIIYMfigFgW/1TiLhuXV3am/wgD7zUdRef5iVKmH0+GYWZNxgVkuI1lmlRquiuCSoJawkk+KYNiDEExjGzVQmdJCr8MkQPMi0k8z+QAAguis1TDi8OzuXlspmBoJmNIt5lLqfUDEeZDZgj7dXatoNkYBaIMbhFiekm++OuC8Zqoo1ATe45r878scZ/O0qsiosk7RpUgH0Ox6+XrM1lyXx/wd4Y/uJKlSnoN9CKDcWAEHlsB5c8L1bMCoVKSAh1KfxEjZz+nTf0tcTTLd2e8FQIOb1CFJ6b35WjC1xHiGs91Q8FOwJJJJ6XmQOcfPGnFFvojkddjtw3tDRkhDo1f5lObawI1odp8tyLHYHDf2eziqVEiCLH8Jv9BvbljxXMxRSBeRYkbzz+X5jD/2J4dmGRNaOFA5pHnEmAeWHzK0ieHTaPQOKn8XKOtv7YW3zAJam3wmYnYz+E+pJj19MMIyBIgq+3/w/OJ8sL3GOz9Zh4NQHSEM/wC0H9MQ8L5XZojONcQBm1NNVSW0KTfTJA6N6bA7emMXPUUUHWsGS0m86T+vTA/M5ytROmqneKsWJKunoSJHKxkYp5vO5UtLqysRNxM+QKkzinB+/wDwRyoMZXNU6mknRoG5ZHLTJusMoECTqMxOL+Z4stDu0oK0BS0RLNMsGY8vJQDuLnC5leLpUhaSFjEAMyogFhBLEReIAiffDd2bruz06RYI1QM9XSyliBZVL0zpC6YgKZkbgeLF4x11ozzavu2M3ZulQAWEK1CAztudTA2PkLdPiGGGimkxMDcXkH08/wB+WAVMBKjLTUaFQNvJZiW1EkmSQAvObzzxLTzJmd05x+H1G49fy2w0Vsmy/wAQ4WtQs2pgxW6rf3gkThN4jlWVGLsGNxAEkDa4I+ftvh2XxrF5Gxm43uCOWFfiXAqtQTTqKrQb6pnykHf2HnhqHi9bYjVaBVSyHTYgibEHcXGGnhnaXL1gtK9Ks4CnUYViLA6jaT5+WBmT1KXRgWZbEWt53BwMzeTphg7qCBKuDMgN+IXkEGDINhOO0BuVDXnOFXKLGp/ES0+GqviDbGEZQZ6SRfXinmcx3dZaLooupOmTY25jcPIuNtNuseRylY1DDampLao0ToM+AyYYjS1yIA5DcBu0FOm1dCKjPUYaAigbzfSFIi+qx3K28ox1PXTKOTlDfouZvINRqmlHxrqW5g2OxPUCf+cTtk7Afv8Af9cCq/HGZaFJ6hKhwUcDxshRxMi9gdflp9CK3BO3lJhorfEDAcWDgH4o5TAMYORTr4oEZR9lrO3Y0g2lVg1GBuZBbT6ERPqBtOLvEEpP97SgtOq4uVGmJ/0nwkemF7P9p0Z3WnT1Am+rT0G0AsRzF/lifs1xtu9ZKh8DJ4SoH3ejUwAU2KmSCGmfCJGOipJbA2myunCKrJakSLGbAz1B3BiL+eB/fGmJJKsDs0WiYAO8e98M9XPulJmD00V4MoGVNMBfCSW0kBWDBdipEgRhT4blHzjFStVwCzF6aFyLC0fwkxfYeU3pBtt30LOKStATiOdL3jpbr6YoUn3I3jl6zth/zHY7LBmUvXMc1paiTufCrGI8wL4WeMcNpUW8HfbGO8WCQB/DpEdd/wAsUUlLok047Z1mO0bGmKdNAFuJaJA/h6T59IwW4ZRrPS0ByRPj1PYDysflhPbxAGb3kct9z57fLFrJcSdSAG1Hbp9eeB0FWw3m+BoHYAyJ3nGYE1qtQsSdYPS39MZhbH8bGnNZBKYBeq5JsogD5SD9fPFOjSjYa7MIO8NO8+v75nUqqiTHKSWH5nef74DZjij94QgDAHxEA6Z2i1z64zx+SploycXcS3wF4qjUSZATxASttAE785288SPRZSZ3gksWsPYD2uR74HZSqr1EqMPJVvpgze5N5n5bYa8oyVHWdMsdNhMkQb3Ef84hkg07Rsi+UbehZptWBDFithZgGMb879dz0xVrLmAdXegSIBCCREXML+4w8VMnly6oxcOVBGlRp8RMeM3v5C074EdpMqRl6jXGkAAgXHigX3ubX8r45ZPklXZPhcXvoUW4V3pL1cypN7sxLdemOqi0aCzHeuY0s9lEdBN8c5fL1WXUH0i4lrMPfnysf+DPAuy7CoKrjVB3qAkE7QAbk9AJONEpqPb/AAZ1Fvpfkvdk8rTYrmXWq7ahp1C0x8Sj+Hobk9FscelcOzxZR3aPzIYldMczE9TYc+ZHJXopUYwVN/CNJBMG0BYUKeUyd4nmGak9VNVMUYpoASwPjYE2UbC8mdufUYyOdytl3BKNIJJxElS3dVANOkKdGuSemqBHrO9uuDMk09Lqy1N1WGNtRK3UEbQDPPyxAa+lQpUl9UkiNCnXJ3O0mNsT/wCIHvBpRza4jluDJMG4688HknqydV6FjtNUp6gYPi5FW2jfVp02J67Mced8b4bMlLkXA/F6QYN7/XHsOeTvF091UmZWyah1EFri59o6YUOL8NGkqUIIMSRIE7bTb93wsJeNlnFTiKHAOFoSWdS6quo01S7EW06h4tMzJI5EAXw38aVMo9M5en4gw8KLCi9zBUCCDAgkwTOk4q9nZRzFQb6ix35hFuOR1HpYnpB7OqtWkWpFWIJBLyTdibiABFoMkzvzxrnnRljgZPUruO7r0xqDGHpzcMZaQRuD4rbSZscFstxGnUNtSPveze/X6+cjCrwuu9RO7+Lu2M6fxEFmsQQwMmReQZ8sHMln6JhXqLqFvGNDA9DIAJnmvuDg3LtApdMMZVjTYaRYbgbDzXy6rNvMQcRcZp6VNRSx5nSYcTvHz546OeQLKup5GWWRb1jbFGpxUTBqID5MDPSwv9P7usifYvBroGU8gGYVkJLcwT4+fQxvhe41pIdiIYkb8hsefPynDZS4ssSFJJ6CBEnnub84wv8AEc2gqeGnc/jPIiT1jnvAPzw1/QN3so9nuLOlNmrAqi0+7JIOpyCAhmIAgyW5wANzGkyj1KmqAtINqRTIeAzMNiNN2Y9b7Y4WmPtNN6o1gSROwbSYN9z+sdMXc3n4aQjb8hyvJ8sSm3HoaO9Iq8R4PXYME7kJrqOgJOoioGGiCAFgs34oMxABt5dmeHOj6HXQwMFTYj549lTjCnSNJ3uINrRt+98Vu09GlVohnUFgQqtsQT0O5ESb4XFlmpVJWg5MSrR5tlspUQagjMIuRtbEfD85paprBDEc+V528zODXFeLJS8AF4ggW0yMCqOfVyS6gyIJ8vUY1Xe6JNKOk9lzMZ41cvTVnIFOVHmJkeYiY88G+zlUJT2bTF4MSfMk3vbngQctl2H4xPMEGD7icdK/drCOCnmB9f7RgPa0GNp2zjiebOqohYiZiWmGNiN9mthWzVRywDk+Ym0yb4uZ7NGp035Cxg4hDksqtyuSeQF4/wCcMlSJt2yr3WwM28p8zgpwrLiZFQMAJKmQ3rBsR6E4NcF4UH8TiF88V+1eWoqVNDcG8fnbn5jEvJcqNkcXCPJlKvmFDESPbGYEmpNzBPPGYbiL5hxzHEu9ywdDvAYH+ZWB59Qfn6HFfh1WRpAkj6+/rhd4HXv3Z2MsPUD9/XBClnT3hA+Ec+e2+Jyj6OxSS+QTpiFJ6NAHrfoDvho7P8K7ykpBaS0yJAIsAJ2/XfljXZjgOpA7gw51D0YAXPn136Rh5WkEKJAAGwA5QRbpvicourLvIl8UU17PrXQUyBpSVBH4SbkCeWxNrztiv2g4C/dBKlarUpqZ0OPCY81gk9JGD3AM1NNjOktVcknkAYA+QwVVBpMk3588PjxxpMzzyyumee8K4Iuv4NDciOZ/Un13t0IYP8NQQWsCbtdtXkLQNtybeZ2t8Sosi2YkHkQD8xAt6Y1kM6WBDCQYBHU3PP4jYmRfqLasHJijLs5ZJR3Ho6ymSAaSRoWIOqWm4jzC28RuScW8xVAZKc+Oo+thzVFv6WPdr8+hwM/wt9Ramwp+YXxDlIbfbYbdZFsD8vmHoF6tRTW7yVNQkhrTpEHw6egEDffGeP6ZrsLzctjLVy48ZB5/+Q/XHWUqAZgK3/2w0dYLCPriLh+fo1VCiqNIu0nSZN4g+ZJ9hgWtY1s4Xpn7pCtNWGzESzEdRMj5YaOGnaFc7VDU7g6gPKP0/flilxTLCNYAEWbyH9j9JxNmM9RpsoerTXwsTLgEAQb39vfGk+9Us8hDspkeHaW5330naYIkYpLFzTTFU+LtCZxrhIgkEIwuCTFzHmLGIPQjpGFcZuq0qqwxNyryojxEjrI5EW9hj0rifC9a+FVi5vA3t0J25GMIWXoLTzb0wCp+IryBjl5ET9cZ/HGKq7o0xyOT6ou9j8rprupJJKBlP8Sljq/7g0f7hj0D7DReVdQxO55+ki+EJK3d1abLco8HrE6WHnuD7Yc6dfS2ra5GNGLJaVkcsKei4OB0FjR4TuACDHoCDHqMc5zKaUJa8AkGwNhMWHTrgbw2rFdUbwv3TvpmQuqok+2xHW/niTN8bhtI8Q2sOe0QbGcNk48bkhYqXKkU85kGgkozgdR4x73DDbmfbC5ms1qfSOmzKVM39VmfPDnlz3rMG/hUwdgTMiNjsDJvf0wB7TZF6LxJIZS1/F5fiBPWwMRhYKVXF6GbV/JbFjPO1neF0tMkgzB6D8sGctSVlRwANSgxzEif1wu5qqTCBgrbzFio8TLfnpDbYrdmuOGmatGuQFQlkbezH4Z3IuCJ6nC5Yznv2gpwS10x2pUV06Qo3GwwI4zlZqilUIRReCZYz+IgfDawnzPlgTV/6jClK5aipqEx3tb4VH8qLdjvckehwt1+L1aheo1Us7sC1S0mNgABA6QNsWx42lbJOe6QzV8hw8VDq8TEzJMmfK1sCuI9kqbTUyrjUPwyPzF/zwu00Z30+IsTeDJ33JNl2wwLlmpeJlqU0/j3HuRIF+uKdewd+gNVyzJYhqbc5Hh9bWGAlfUpMudJ/hmJ6c/3OPUeH5gMyrWhlI+KOWIO0vZ7LAkUxDRPhixtYxuLi4x1gcTzZq6ga4ufhHsBfFemjByzQGIkeoK4k4lkHpsS0wPLliPKS5E+nyifngtaFj2O9TMGooVjC6N1i5P9LzhOzeYd/hHg5Bbg+sc/XDNRy6hI5AbHCxmuFsWcqYAJ/M4jio1fqW2kaXLHmwB6Er+RxmI1Yi1jHOY/MYzGmzGV+G02aooXecO3Y3gXe5lmcaqaXMc94EdOuAH2ilTJWh4r2Y7+V+Zv05csenf9Ngv2dX3ZiZJ6hmX9APY4g23s08YpcbtjhlWUU11Wa/hi4xFnyVKsoJsYncwAfrAx1SMuWjyHn5jHfEF1QC118UCCxA3AUkXIkYXIrjQIalbK3Z2oGpOJiKjf/tDjb1/PBWvTUrN5HMHyPXC3wxqaViASoICldyzAgSSCQCJAtIvciwweynEqZ3sPMWPnO3tM46DUElI6acpNxKIzuglWPeIRAkrab3nf9MdZLu2WrpB06ksJt4uR32JjpjvO0QxZlUFb7X/KZxvg2WCU6rAQWZBB/lN//wCp9sdla4spFIrZni1aiI0CqPhlmhiRY3IIbry9ZxWqcRp1F/zHpA3ZXpkgMthIjozeJGEwLnFPivFDTUilTFQsdIWCSWJJ5G3Mz0vgRmK1U6GLFHKgmmLAWBi4M7Dbz5YnjnNr+AzxQsJVmpqsjSJbSDYoxnkTYE/wsATsNW+CnBuMJOloWpJCgABY6gciLfSMJ6cX8QTMUkJPwt4YG1mET1uI998X6mRJOpASo/BNxH8Lk32+E+xw/mp1JUTeLVx2HKnFclky5iahBOlUkiTuxEKCeSzMG/xY1wPtic1UAUMoUSEMHWbeIwfinlsJnCtWRLyouYgDbncG88othh7J5KllqhdlPipBg4IgmfEgEbQVJ625WCZZypphxxj2PlDMaz4EtEN0k/mbcsef9s8oyZyhWGn7xhSIvzkT9T88OeQfu1IMS1xPnv8Av1wi9o+JLXzdKmp+Ahj8/pPixkhJyf8Aey7iovRviTLqlpUFterTYhwQQIJJOxggE6cEqXH1Sjd0qVYOmmrari0tyX/T536YrcRI7kbglR7gOY/X5YCcOyhq1tC6VfTqJP4iVB+jRbpiuOMXv6GnYR7L5+q9TNVJLFyqiT4vDq2HSDPuMTLm5rjWD4TdTYefoR9MTdhGUfaMpURdSy+owZBhTY9PDt/EMUeymXjMVKdYllVyBLHrbY40+NvaZm8iTpo9D4WsLqC7xyuYAAPrFiPIG3MXxzNyauqFNgC4MCQDBIBgYMZRE+Fht1ZiPkThY4tm1GtlTT5qb/KL8t5GBxkqSYLi22zzqllKxrIzr4VdmPiUiCrWEHnMe5xDxSmFp1XK3ZVBAIIURp9JIxey/F6tU1NNIPp+DukaT6hbdOQxAOyHEszH3DKu+qrCLN+R8UecHbFUpOVy0I3FRqOxa+z6xcwD03j9Mei8A/6ZVKlNWruaQjwU1EuPNibTz03872BXs92JoZPTXzVQVqy3RVH3akbQN2I/iPyEYN5/jtQqQAADzO4Hp/fDud9CRjQH/wDoAUKJNKtLDxHWt3POSOftgS2ZemdFRdE+QIPUTtg4nHpdqZr09Y3SR7wbx6R0xZc06vhqKpnyH6WOISSZWNoSs5TIBfLqKg50xHzHyFvWOmF+lVzFRnbxIq3C1ToJk7AORJi4JI25Th8z3YoEE0KhWfwvLL7GZH1wpcY4PmcuCaiAoPxUzI9SIBHLlisVrsnOTvokpKuapkEjWLBoIJG1xyP98LFXgLUX/lBv5TH0wT4DxkoxQKp5qxsf18xOCXFuK1NJYU6ZMQJm31v9MF/Qyd7AeZzA62A98AVzDGdUrJNo6memCvC83OpHHmtuRO1zsDbDNwbh+pi5AAmxttgxioollyt9nmtSm0mzfI/0xmPbUQARAGNYHMl5DxCk0YfP+m/ahKNTuK1lqNKMATFQ+HSQIs1h0BHmYzGYE1cWWg6kP+e4gATTDuzAwY8JtaPCFBF+ZOJOG8HqsQ50UovB8T9NhCg+ZLY1jMZI406b2bMmRq0iU5uhROlA/wByndkBVH8K6i03NluBy26SNlagAZHR7SNaQ3zSMaxmHx1l5Ka6FyXipx9lZ6dYkk00YkQfFcTtdlxYbOijl/GsQzMecW0jY32n2xvGYWWGEapds6Oacrv0L2d4utNddRLuo0KgAYWILzNmt7CwO8rlGs5y5LgMpazMNVT/AHMdrdBjMZiq6FbbBKVTFjt5Ttub4fOx2a76mFDS6wCL2sSOUXjrjMZg5YKUd+ieObT17JONcIcsDIUuIS/xREao9d5/UYp8KOYoszk2y5FPui0rLXebnrMj22xrGYk38XH0aMcU5KX9Q/X7QCpTNQyoJIYRIDCJURyA8vfCtwxV+0VKvJmBBvcKqrH++2N4zCLGoRbRST2kHM5UmkoO5n5SSPyb54WKVXVXUhiJRHmbgi5I9ifyxmMwP03bEz9Ib85QYqubpnRXQwzDY8iGGzKdiOl9wMA8txMHNGp8CsbiJ0sNx1I3E4zGY0Y5MlmVqxopdpwRBk7DVe02EfPDFw90dRAEnewuf3+QxmMx12Sei3ms/TprAgcza5+m+BdfPu4EeFep9Ogkz64zGYdAB9XNByVpnYEs7bwN7f0wi9qONln7imSo/EZhj7/vfGYzBRzZrhNGktMEII3JIBJPWSZ3/PEdXPNlswumO6YTHQ/uCPfGYzEobnRTI6haPSeG8S8GthtaB9PzGK/E2GZJCGLQZFiB+uMxmG5NCPs8+zHAKSVCtRYMyroYI1E2+dpxpuzIBtWqR0Jn88axmGcmQyPi9E2W7N0dWptTHzNvkMMuXywgBRAFgBjMZgW2RbbMOT88ZjMZhqFs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8" name="Picture 10" descr="http://images.niceartgallery.com/image/data/144/1446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57" y="1981200"/>
            <a:ext cx="7508267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037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Edict of Milan, 313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http://www.worldhistory.kenwackes.net/Unit_6-Church_Conquers_Empire_files/edict_mila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514600"/>
            <a:ext cx="469391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64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boglewood.com/murano/spoil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525982"/>
            <a:ext cx="4867275" cy="3600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i.imgur.com/N10TSy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2" y="457200"/>
            <a:ext cx="6589164" cy="381952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5145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thumb/b/b2/Column_of_Constantine_2.JPG/800px-Column_of_Constantin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838200"/>
            <a:ext cx="3708400" cy="556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upload.wikimedia.org/wikipedia/commons/thumb/9/9d/Gurlitt_Constantine_column_with_statue.jpg/320px-Gurlitt_Constantine_column_with_statu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897082"/>
            <a:ext cx="1694430" cy="57981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0647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Imperial control of church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ttps://upload.wikimedia.org/wikipedia/commons/b/bc/Sylvester_I_and_Constantin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812022"/>
            <a:ext cx="7620000" cy="4893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4152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-swir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Theme-swirl</Template>
  <TotalTime>124</TotalTime>
  <Words>52</Words>
  <Application>Microsoft Office PowerPoint</Application>
  <PresentationFormat>On-screen Show (4:3)</PresentationFormat>
  <Paragraphs>8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Century Gothic</vt:lpstr>
      <vt:lpstr>Theme-swirl</vt:lpstr>
      <vt:lpstr>PowerPoint Presentation</vt:lpstr>
      <vt:lpstr>PowerPoint Presentation</vt:lpstr>
      <vt:lpstr>PowerPoint Presentation</vt:lpstr>
      <vt:lpstr>PowerPoint Presentation</vt:lpstr>
      <vt:lpstr>Battle of Milvian Bridge</vt:lpstr>
      <vt:lpstr>Edict of Milan, 313</vt:lpstr>
      <vt:lpstr>PowerPoint Presentation</vt:lpstr>
      <vt:lpstr>PowerPoint Presentation</vt:lpstr>
      <vt:lpstr>Imperial control of church</vt:lpstr>
      <vt:lpstr>Baptism of Constantine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KMyers</dc:creator>
  <cp:lastModifiedBy>Yvonne Yoder</cp:lastModifiedBy>
  <cp:revision>10</cp:revision>
  <dcterms:created xsi:type="dcterms:W3CDTF">2015-09-01T21:05:17Z</dcterms:created>
  <dcterms:modified xsi:type="dcterms:W3CDTF">2017-09-27T18:18:38Z</dcterms:modified>
</cp:coreProperties>
</file>