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6B68-B4D3-497E-93AE-108C8A826E9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A9FD1-44BC-497A-BF82-91D16E3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church in roman society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Church History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8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4373"/>
            <a:ext cx="6800850" cy="12930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Counter-culture in entertainment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b="1" dirty="0"/>
              <a:t>Christians shunned Roman entertainment, which was often extremely immoral. 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/>
              <a:t>Gladiatorial combats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/>
              <a:t>Theater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7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Counter-culture in </a:t>
            </a:r>
            <a:r>
              <a:rPr lang="en-US" dirty="0" smtClean="0"/>
              <a:t>Morals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Christians who owned slaves treated them humanely and considered them their equals in the church. </a:t>
            </a:r>
          </a:p>
          <a:p>
            <a:r>
              <a:rPr lang="en-US" altLang="en-US" sz="2800" dirty="0"/>
              <a:t>Christians upheld the sanctity of human life, in contrast with pagans, who often committed </a:t>
            </a:r>
            <a:r>
              <a:rPr lang="en-US" altLang="en-US" sz="2800" dirty="0" smtClean="0"/>
              <a:t>infanticide.</a:t>
            </a:r>
          </a:p>
          <a:p>
            <a:r>
              <a:rPr lang="en-US" altLang="en-US" sz="2800" dirty="0" smtClean="0"/>
              <a:t>They practiced chastity and marital fidelity.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7682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24001"/>
            <a:ext cx="8115300" cy="46946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B0F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 what ways was the Christian church a countercultural movement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F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 the Roman Empire?</a:t>
            </a:r>
          </a:p>
          <a:p>
            <a:pPr marL="0" indent="0" algn="ctr">
              <a:buNone/>
            </a:pPr>
            <a:endParaRPr lang="en-US" sz="2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 values and ideas did it embrace in opposition to the prevailing winds of its time?</a:t>
            </a:r>
            <a:endParaRPr lang="en-US" sz="32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26" name="Picture 2" descr="http://progressiverenewal.org/wp-content/uploads/2014/06/countercultural-20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0"/>
            <a:ext cx="1701800" cy="127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3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Affluent and comfortable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www.rebecca-east.com/Images/vintagef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96610"/>
            <a:ext cx="6099464" cy="28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yesofrome.com/media/BAhbB1sHOgZmSSIzMjAxMi8wNi8wMS8xMF8wOV8wOF84NjVfQW5jaWVudF9Sb21lX0ZlYXN0LmpwZwY6BkVGWwc6BmU6CGpwZ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676400"/>
            <a:ext cx="38385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1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ancient-origins.net/sites/default/files/field/image/gladiators-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60538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ersonal.psu.edu/mow5058/squa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28555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Entertainment-oriented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english-online.at/history/roman-empire/chariot-ra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586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questgarden.com/95/24/2/100218195757/images/ANCIENT-ROME_196899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828800"/>
            <a:ext cx="389572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9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s://ideserveabreak.files.wordpress.com/2008/03/blog-roman-bath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5238750" cy="42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2.bp.blogspot.com/-4CrMY9DSVCE/T3W_n0AjzAI/AAAAAAAACaE/Z9G5jlf4UuQ/s1600/bath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3157397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1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static.ddmcdn.com/gif/child-sacrifice-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448050"/>
            <a:ext cx="63817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ddmcdn.com/gif/storymaker-bronze-age-battle-warriors-1105270-515x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" y="1600200"/>
            <a:ext cx="3830638" cy="288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3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upload.wikimedia.org/wikipedia/commons/9/99/Baalbek-Bacch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06436"/>
            <a:ext cx="4932218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sercontent1.hubimg.com/6831372_f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3289155"/>
            <a:ext cx="47244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peoi.org/Courses/Coursesru/socfwk/Resources/barkan-fig17_x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9026"/>
            <a:ext cx="3657600" cy="24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ribunesandtriumphs.org/images/roman-god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3180"/>
            <a:ext cx="2362200" cy="297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06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Counter-Culture in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dirty="0"/>
              <a:t>Christians separated themselves from the pervasive polytheism of </a:t>
            </a:r>
            <a:r>
              <a:rPr lang="en-US" altLang="en-US" b="1" dirty="0" smtClean="0"/>
              <a:t>Roman </a:t>
            </a:r>
            <a:r>
              <a:rPr lang="en-US" altLang="en-US" b="1" dirty="0"/>
              <a:t>life. 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Greeks and Romans had a god for every occasion; many social events involved acknowledgement of the appropriate </a:t>
            </a:r>
            <a:r>
              <a:rPr lang="en-US" altLang="en-US" dirty="0" smtClean="0"/>
              <a:t>god.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They would not offer incense to the emperor and pledge their loyalty to him.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5903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92</TotalTime>
  <Words>158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Theme-swirl</vt:lpstr>
      <vt:lpstr>The church in roman society</vt:lpstr>
      <vt:lpstr>PowerPoint Presentation</vt:lpstr>
      <vt:lpstr>Affluent and comfortable</vt:lpstr>
      <vt:lpstr>violence</vt:lpstr>
      <vt:lpstr>Entertainment-oriented</vt:lpstr>
      <vt:lpstr>Immorality</vt:lpstr>
      <vt:lpstr>Infanticide</vt:lpstr>
      <vt:lpstr>paganism</vt:lpstr>
      <vt:lpstr>Counter-Culture in worship</vt:lpstr>
      <vt:lpstr>Counter-culture in entertainment</vt:lpstr>
      <vt:lpstr>Counter-culture in Morals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 in roman society</dc:title>
  <dc:creator>KMyers</dc:creator>
  <cp:lastModifiedBy>KMyers</cp:lastModifiedBy>
  <cp:revision>8</cp:revision>
  <dcterms:created xsi:type="dcterms:W3CDTF">2015-09-09T20:30:15Z</dcterms:created>
  <dcterms:modified xsi:type="dcterms:W3CDTF">2015-09-10T12:28:29Z</dcterms:modified>
</cp:coreProperties>
</file>